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44"/>
    <p:sldId id="257" r:id="rId45"/>
    <p:sldId id="258" r:id="rId46"/>
    <p:sldId id="259" r:id="rId47"/>
    <p:sldId id="260" r:id="rId48"/>
    <p:sldId id="261" r:id="rId49"/>
    <p:sldId id="262" r:id="rId50"/>
    <p:sldId id="263" r:id="rId51"/>
    <p:sldId id="264" r:id="rId52"/>
  </p:sldIdLst>
  <p:sldSz cx="18288000" cy="10287000"/>
  <p:notesSz cx="6858000" cy="9144000"/>
  <p:embeddedFontLst>
    <p:embeddedFont>
      <p:font typeface="Glacial Indifference" charset="1" panose="00000000000000000000"/>
      <p:regular r:id="rId6"/>
    </p:embeddedFont>
    <p:embeddedFont>
      <p:font typeface="Glacial Indifference Bold" charset="1" panose="00000800000000000000"/>
      <p:regular r:id="rId7"/>
    </p:embeddedFont>
    <p:embeddedFont>
      <p:font typeface="Glacial Indifference Italics" charset="1" panose="00000000000000000000"/>
      <p:regular r:id="rId8"/>
    </p:embeddedFont>
    <p:embeddedFont>
      <p:font typeface="Glacial Indifference Bold Italics" charset="1" panose="00000800000000000000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Garet" charset="1" panose="00000000000000000000"/>
      <p:regular r:id="rId14"/>
    </p:embeddedFont>
    <p:embeddedFont>
      <p:font typeface="Garet Bold" charset="1" panose="00000000000000000000"/>
      <p:regular r:id="rId15"/>
    </p:embeddedFont>
    <p:embeddedFont>
      <p:font typeface="Garet Italics" charset="1" panose="00000000000000000000"/>
      <p:regular r:id="rId16"/>
    </p:embeddedFont>
    <p:embeddedFont>
      <p:font typeface="Garet Bold Italics" charset="1" panose="00000000000000000000"/>
      <p:regular r:id="rId17"/>
    </p:embeddedFont>
    <p:embeddedFont>
      <p:font typeface="Canva Sans" charset="1" panose="020B0503030501040103"/>
      <p:regular r:id="rId18"/>
    </p:embeddedFont>
    <p:embeddedFont>
      <p:font typeface="Canva Sans Bold" charset="1" panose="020B0803030501040103"/>
      <p:regular r:id="rId19"/>
    </p:embeddedFont>
    <p:embeddedFont>
      <p:font typeface="Canva Sans Italics" charset="1" panose="020B0503030501040103"/>
      <p:regular r:id="rId20"/>
    </p:embeddedFont>
    <p:embeddedFont>
      <p:font typeface="Canva Sans Bold Italics" charset="1" panose="020B0803030501040103"/>
      <p:regular r:id="rId21"/>
    </p:embeddedFont>
    <p:embeddedFont>
      <p:font typeface="Canva Sans Medium" charset="1" panose="020B0603030501040103"/>
      <p:regular r:id="rId22"/>
    </p:embeddedFont>
    <p:embeddedFont>
      <p:font typeface="Canva Sans Medium Italics" charset="1" panose="020B0603030501040103"/>
      <p:regular r:id="rId23"/>
    </p:embeddedFont>
    <p:embeddedFont>
      <p:font typeface="Cerebri" charset="1" panose="00000500000000000000"/>
      <p:regular r:id="rId24"/>
    </p:embeddedFont>
    <p:embeddedFont>
      <p:font typeface="Cerebri Bold" charset="1" panose="00000800000000000000"/>
      <p:regular r:id="rId25"/>
    </p:embeddedFont>
    <p:embeddedFont>
      <p:font typeface="Cerebri Italics" charset="1" panose="00000500000000000000"/>
      <p:regular r:id="rId26"/>
    </p:embeddedFont>
    <p:embeddedFont>
      <p:font typeface="Cerebri Bold Italics" charset="1" panose="00000800000000000000"/>
      <p:regular r:id="rId27"/>
    </p:embeddedFont>
    <p:embeddedFont>
      <p:font typeface="Cerebri Light" charset="1" panose="00000400000000000000"/>
      <p:regular r:id="rId28"/>
    </p:embeddedFont>
    <p:embeddedFont>
      <p:font typeface="Cerebri Light Italics" charset="1" panose="00000400000000000000"/>
      <p:regular r:id="rId29"/>
    </p:embeddedFont>
    <p:embeddedFont>
      <p:font typeface="Cerebri Medium" charset="1" panose="00000600000000000000"/>
      <p:regular r:id="rId30"/>
    </p:embeddedFont>
    <p:embeddedFont>
      <p:font typeface="Cerebri Medium Italics" charset="1" panose="00000600000000000000"/>
      <p:regular r:id="rId31"/>
    </p:embeddedFont>
    <p:embeddedFont>
      <p:font typeface="Cerebri Heavy" charset="1" panose="00000A00000000000000"/>
      <p:regular r:id="rId32"/>
    </p:embeddedFont>
    <p:embeddedFont>
      <p:font typeface="Cerebri Heavy Italics" charset="1" panose="00000A00000000000000"/>
      <p:regular r:id="rId33"/>
    </p:embeddedFont>
    <p:embeddedFont>
      <p:font typeface="Open Sans" charset="1" panose="020B0606030504020204"/>
      <p:regular r:id="rId34"/>
    </p:embeddedFont>
    <p:embeddedFont>
      <p:font typeface="Open Sans Bold" charset="1" panose="020B0806030504020204"/>
      <p:regular r:id="rId35"/>
    </p:embeddedFont>
    <p:embeddedFont>
      <p:font typeface="Open Sans Italics" charset="1" panose="020B0606030504020204"/>
      <p:regular r:id="rId36"/>
    </p:embeddedFont>
    <p:embeddedFont>
      <p:font typeface="Open Sans Bold Italics" charset="1" panose="020B0806030504020204"/>
      <p:regular r:id="rId37"/>
    </p:embeddedFont>
    <p:embeddedFont>
      <p:font typeface="Open Sans Light" charset="1" panose="020B0306030504020204"/>
      <p:regular r:id="rId38"/>
    </p:embeddedFont>
    <p:embeddedFont>
      <p:font typeface="Open Sans Light Italics" charset="1" panose="020B0306030504020204"/>
      <p:regular r:id="rId39"/>
    </p:embeddedFont>
    <p:embeddedFont>
      <p:font typeface="Open Sans Ultra-Bold" charset="1" panose="00000000000000000000"/>
      <p:regular r:id="rId40"/>
    </p:embeddedFont>
    <p:embeddedFont>
      <p:font typeface="Open Sans Ultra-Bold Italics" charset="1" panose="00000000000000000000"/>
      <p:regular r:id="rId41"/>
    </p:embeddedFont>
    <p:embeddedFont>
      <p:font typeface="Clash Display 2" charset="1" panose="00000000000000000000"/>
      <p:regular r:id="rId42"/>
    </p:embeddedFont>
    <p:embeddedFont>
      <p:font typeface="Clash Display 1" charset="1" panose="00000000000000000000"/>
      <p:regular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fonts/font40.fntdata" Type="http://schemas.openxmlformats.org/officeDocument/2006/relationships/font"/><Relationship Id="rId41" Target="fonts/font41.fntdata" Type="http://schemas.openxmlformats.org/officeDocument/2006/relationships/font"/><Relationship Id="rId42" Target="fonts/font42.fntdata" Type="http://schemas.openxmlformats.org/officeDocument/2006/relationships/font"/><Relationship Id="rId43" Target="fonts/font43.fntdata" Type="http://schemas.openxmlformats.org/officeDocument/2006/relationships/font"/><Relationship Id="rId44" Target="slides/slide1.xml" Type="http://schemas.openxmlformats.org/officeDocument/2006/relationships/slide"/><Relationship Id="rId45" Target="slides/slide2.xml" Type="http://schemas.openxmlformats.org/officeDocument/2006/relationships/slide"/><Relationship Id="rId46" Target="slides/slide3.xml" Type="http://schemas.openxmlformats.org/officeDocument/2006/relationships/slide"/><Relationship Id="rId47" Target="slides/slide4.xml" Type="http://schemas.openxmlformats.org/officeDocument/2006/relationships/slide"/><Relationship Id="rId48" Target="slides/slide5.xml" Type="http://schemas.openxmlformats.org/officeDocument/2006/relationships/slide"/><Relationship Id="rId49" Target="slides/slide6.xml" Type="http://schemas.openxmlformats.org/officeDocument/2006/relationships/slide"/><Relationship Id="rId5" Target="tableStyles.xml" Type="http://schemas.openxmlformats.org/officeDocument/2006/relationships/tableStyles"/><Relationship Id="rId50" Target="slides/slide7.xml" Type="http://schemas.openxmlformats.org/officeDocument/2006/relationships/slide"/><Relationship Id="rId51" Target="slides/slide8.xml" Type="http://schemas.openxmlformats.org/officeDocument/2006/relationships/slide"/><Relationship Id="rId52" Target="slides/slide9.xml" Type="http://schemas.openxmlformats.org/officeDocument/2006/relationships/slide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png" Type="http://schemas.openxmlformats.org/officeDocument/2006/relationships/image"/><Relationship Id="rId11" Target="../media/image13.svg" Type="http://schemas.openxmlformats.org/officeDocument/2006/relationships/image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10.png" Type="http://schemas.openxmlformats.org/officeDocument/2006/relationships/image"/><Relationship Id="rId9" Target="../media/image11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Relationship Id="rId3" Target="../media/image15.jpeg" Type="http://schemas.openxmlformats.org/officeDocument/2006/relationships/image"/><Relationship Id="rId4" Target="../media/image16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5.png" Type="http://schemas.openxmlformats.org/officeDocument/2006/relationships/image"/><Relationship Id="rId11" Target="../media/image26.svg" Type="http://schemas.openxmlformats.org/officeDocument/2006/relationships/image"/><Relationship Id="rId12" Target="../media/image27.png" Type="http://schemas.openxmlformats.org/officeDocument/2006/relationships/image"/><Relationship Id="rId13" Target="../media/image28.svg" Type="http://schemas.openxmlformats.org/officeDocument/2006/relationships/image"/><Relationship Id="rId2" Target="../media/image17.png" Type="http://schemas.openxmlformats.org/officeDocument/2006/relationships/image"/><Relationship Id="rId3" Target="../media/image18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21.png" Type="http://schemas.openxmlformats.org/officeDocument/2006/relationships/image"/><Relationship Id="rId7" Target="../media/image22.svg" Type="http://schemas.openxmlformats.org/officeDocument/2006/relationships/image"/><Relationship Id="rId8" Target="../media/image23.png" Type="http://schemas.openxmlformats.org/officeDocument/2006/relationships/image"/><Relationship Id="rId9" Target="../media/image24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Relationship Id="rId3" Target="../media/image31.svg" Type="http://schemas.openxmlformats.org/officeDocument/2006/relationships/image"/><Relationship Id="rId4" Target="../media/image32.jpeg" Type="http://schemas.openxmlformats.org/officeDocument/2006/relationships/image"/><Relationship Id="rId5" Target="../media/image3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4.jpeg" Type="http://schemas.openxmlformats.org/officeDocument/2006/relationships/image"/><Relationship Id="rId3" Target="../media/image35.jpeg" Type="http://schemas.openxmlformats.org/officeDocument/2006/relationships/image"/><Relationship Id="rId4" Target="../media/image36.jpeg" Type="http://schemas.openxmlformats.org/officeDocument/2006/relationships/image"/><Relationship Id="rId5" Target="../media/image37.jpe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Relationship Id="rId3" Target="../media/image31.svg" Type="http://schemas.openxmlformats.org/officeDocument/2006/relationships/image"/><Relationship Id="rId4" Target="../media/image38.png" Type="http://schemas.openxmlformats.org/officeDocument/2006/relationships/image"/><Relationship Id="rId5" Target="../media/image39.png" Type="http://schemas.openxmlformats.org/officeDocument/2006/relationships/image"/><Relationship Id="rId6" Target="../media/image40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6.svg" Type="http://schemas.openxmlformats.org/officeDocument/2006/relationships/image"/><Relationship Id="rId11" Target="../media/image47.png" Type="http://schemas.openxmlformats.org/officeDocument/2006/relationships/image"/><Relationship Id="rId12" Target="../media/image48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1.png" Type="http://schemas.openxmlformats.org/officeDocument/2006/relationships/image"/><Relationship Id="rId6" Target="../media/image42.svg" Type="http://schemas.openxmlformats.org/officeDocument/2006/relationships/image"/><Relationship Id="rId7" Target="../media/image43.png" Type="http://schemas.openxmlformats.org/officeDocument/2006/relationships/image"/><Relationship Id="rId8" Target="../media/image44.svg" Type="http://schemas.openxmlformats.org/officeDocument/2006/relationships/image"/><Relationship Id="rId9" Target="../media/image4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179681" y="1556504"/>
            <a:ext cx="6396315" cy="2321329"/>
          </a:xfrm>
          <a:custGeom>
            <a:avLst/>
            <a:gdLst/>
            <a:ahLst/>
            <a:cxnLst/>
            <a:rect r="r" b="b" t="t" l="l"/>
            <a:pathLst>
              <a:path h="2321329" w="6396315">
                <a:moveTo>
                  <a:pt x="0" y="0"/>
                </a:moveTo>
                <a:lnTo>
                  <a:pt x="6396314" y="0"/>
                </a:lnTo>
                <a:lnTo>
                  <a:pt x="6396314" y="2321330"/>
                </a:lnTo>
                <a:lnTo>
                  <a:pt x="0" y="23213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1028700"/>
            <a:ext cx="3680556" cy="2145457"/>
          </a:xfrm>
          <a:custGeom>
            <a:avLst/>
            <a:gdLst/>
            <a:ahLst/>
            <a:cxnLst/>
            <a:rect r="r" b="b" t="t" l="l"/>
            <a:pathLst>
              <a:path h="2145457" w="3680556">
                <a:moveTo>
                  <a:pt x="0" y="0"/>
                </a:moveTo>
                <a:lnTo>
                  <a:pt x="3680556" y="0"/>
                </a:lnTo>
                <a:lnTo>
                  <a:pt x="3680556" y="2145457"/>
                </a:lnTo>
                <a:lnTo>
                  <a:pt x="0" y="21454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499300" y="4305663"/>
            <a:ext cx="9289400" cy="18633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418"/>
              </a:lnSpc>
            </a:pPr>
            <a:r>
              <a:rPr lang="en-US" sz="10299">
                <a:solidFill>
                  <a:srgbClr val="EAFF3E"/>
                </a:solidFill>
                <a:latin typeface="Clash Display 1"/>
              </a:rPr>
              <a:t>LOREM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607302" y="6269407"/>
            <a:ext cx="7073397" cy="725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26"/>
              </a:lnSpc>
            </a:pPr>
            <a:r>
              <a:rPr lang="en-US" sz="4018" spc="618">
                <a:solidFill>
                  <a:srgbClr val="EAFF3E"/>
                </a:solidFill>
                <a:latin typeface="Clash Display 1"/>
              </a:rPr>
              <a:t>IPSUM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8677910"/>
            <a:ext cx="2361902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Canva Sans"/>
              </a:rPr>
              <a:t>2024 05 30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689809" y="7156817"/>
            <a:ext cx="8908382" cy="11728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Clash Display 2"/>
              </a:rPr>
              <a:t>Lorem ipsum dolor sit amet, consectetur adipiscing elit, sed do eiusmod tempor incididunt ut labore et dolore magna aliqua. Ut enim ad minim veniam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3686979" y="981075"/>
            <a:ext cx="3572321" cy="3985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34"/>
              </a:lnSpc>
              <a:spcBef>
                <a:spcPct val="0"/>
              </a:spcBef>
            </a:pPr>
            <a:r>
              <a:rPr lang="en-US" sz="2310">
                <a:solidFill>
                  <a:srgbClr val="FFFFFF"/>
                </a:solidFill>
                <a:latin typeface="Canva Sans Medium"/>
              </a:rPr>
              <a:t> #VBCCONFERENCE2024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240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5592393" cy="10287000"/>
            <a:chOff x="0" y="0"/>
            <a:chExt cx="1092614" cy="200982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92614" cy="2009822"/>
            </a:xfrm>
            <a:custGeom>
              <a:avLst/>
              <a:gdLst/>
              <a:ahLst/>
              <a:cxnLst/>
              <a:rect r="r" b="b" t="t" l="l"/>
              <a:pathLst>
                <a:path h="2009822" w="1092614">
                  <a:moveTo>
                    <a:pt x="0" y="0"/>
                  </a:moveTo>
                  <a:lnTo>
                    <a:pt x="1092614" y="0"/>
                  </a:lnTo>
                  <a:lnTo>
                    <a:pt x="1092614" y="2009822"/>
                  </a:lnTo>
                  <a:lnTo>
                    <a:pt x="0" y="2009822"/>
                  </a:lnTo>
                  <a:close/>
                </a:path>
              </a:pathLst>
            </a:custGeom>
            <a:solidFill>
              <a:srgbClr val="232E5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1092614" cy="20574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467445" y="6096216"/>
            <a:ext cx="4440912" cy="2625833"/>
            <a:chOff x="0" y="0"/>
            <a:chExt cx="867643" cy="51302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67643" cy="513022"/>
            </a:xfrm>
            <a:custGeom>
              <a:avLst/>
              <a:gdLst/>
              <a:ahLst/>
              <a:cxnLst/>
              <a:rect r="r" b="b" t="t" l="l"/>
              <a:pathLst>
                <a:path h="513022" w="867643">
                  <a:moveTo>
                    <a:pt x="0" y="0"/>
                  </a:moveTo>
                  <a:lnTo>
                    <a:pt x="867643" y="0"/>
                  </a:lnTo>
                  <a:lnTo>
                    <a:pt x="867643" y="513022"/>
                  </a:lnTo>
                  <a:lnTo>
                    <a:pt x="0" y="513022"/>
                  </a:lnTo>
                  <a:close/>
                </a:path>
              </a:pathLst>
            </a:custGeom>
            <a:solidFill>
              <a:srgbClr val="F7C934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867643" cy="5606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9332542" y="3308332"/>
            <a:ext cx="858337" cy="967140"/>
          </a:xfrm>
          <a:custGeom>
            <a:avLst/>
            <a:gdLst/>
            <a:ahLst/>
            <a:cxnLst/>
            <a:rect r="r" b="b" t="t" l="l"/>
            <a:pathLst>
              <a:path h="967140" w="858337">
                <a:moveTo>
                  <a:pt x="0" y="0"/>
                </a:moveTo>
                <a:lnTo>
                  <a:pt x="858337" y="0"/>
                </a:lnTo>
                <a:lnTo>
                  <a:pt x="858337" y="967140"/>
                </a:lnTo>
                <a:lnTo>
                  <a:pt x="0" y="9671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9332542" y="5464223"/>
            <a:ext cx="962644" cy="957831"/>
          </a:xfrm>
          <a:custGeom>
            <a:avLst/>
            <a:gdLst/>
            <a:ahLst/>
            <a:cxnLst/>
            <a:rect r="r" b="b" t="t" l="l"/>
            <a:pathLst>
              <a:path h="957831" w="962644">
                <a:moveTo>
                  <a:pt x="0" y="0"/>
                </a:moveTo>
                <a:lnTo>
                  <a:pt x="962644" y="0"/>
                </a:lnTo>
                <a:lnTo>
                  <a:pt x="962644" y="957831"/>
                </a:lnTo>
                <a:lnTo>
                  <a:pt x="0" y="9578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9376147" y="7610826"/>
            <a:ext cx="771127" cy="946168"/>
          </a:xfrm>
          <a:custGeom>
            <a:avLst/>
            <a:gdLst/>
            <a:ahLst/>
            <a:cxnLst/>
            <a:rect r="r" b="b" t="t" l="l"/>
            <a:pathLst>
              <a:path h="946168" w="771127">
                <a:moveTo>
                  <a:pt x="0" y="0"/>
                </a:moveTo>
                <a:lnTo>
                  <a:pt x="771127" y="0"/>
                </a:lnTo>
                <a:lnTo>
                  <a:pt x="771127" y="946168"/>
                </a:lnTo>
                <a:lnTo>
                  <a:pt x="0" y="9461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0" y="-1903398"/>
            <a:ext cx="8592227" cy="5864195"/>
          </a:xfrm>
          <a:custGeom>
            <a:avLst/>
            <a:gdLst/>
            <a:ahLst/>
            <a:cxnLst/>
            <a:rect r="r" b="b" t="t" l="l"/>
            <a:pathLst>
              <a:path h="5864195" w="8592227">
                <a:moveTo>
                  <a:pt x="0" y="0"/>
                </a:moveTo>
                <a:lnTo>
                  <a:pt x="8592227" y="0"/>
                </a:lnTo>
                <a:lnTo>
                  <a:pt x="8592227" y="5864196"/>
                </a:lnTo>
                <a:lnTo>
                  <a:pt x="0" y="58641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355042" y="6584475"/>
            <a:ext cx="1649314" cy="1649314"/>
          </a:xfrm>
          <a:custGeom>
            <a:avLst/>
            <a:gdLst/>
            <a:ahLst/>
            <a:cxnLst/>
            <a:rect r="r" b="b" t="t" l="l"/>
            <a:pathLst>
              <a:path h="1649314" w="1649314">
                <a:moveTo>
                  <a:pt x="0" y="0"/>
                </a:moveTo>
                <a:lnTo>
                  <a:pt x="1649314" y="0"/>
                </a:lnTo>
                <a:lnTo>
                  <a:pt x="1649314" y="1649314"/>
                </a:lnTo>
                <a:lnTo>
                  <a:pt x="0" y="164931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3173829" y="6581323"/>
            <a:ext cx="3333358" cy="1502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905"/>
              </a:lnSpc>
            </a:pPr>
            <a:r>
              <a:rPr lang="en-US" sz="4218">
                <a:solidFill>
                  <a:srgbClr val="232E54"/>
                </a:solidFill>
                <a:latin typeface="Clash Display 1"/>
              </a:rPr>
              <a:t>Agenda and Objectives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672498" y="1604043"/>
            <a:ext cx="5999669" cy="7421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821"/>
              </a:lnSpc>
            </a:pPr>
            <a:r>
              <a:rPr lang="en-US" sz="4157">
                <a:solidFill>
                  <a:srgbClr val="FFFFFF"/>
                </a:solidFill>
                <a:latin typeface="Clash Display 1"/>
              </a:rPr>
              <a:t>The Concepts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672498" y="3250966"/>
            <a:ext cx="6124633" cy="10245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18"/>
              </a:lnSpc>
            </a:pPr>
            <a:r>
              <a:rPr lang="en-US" sz="1800">
                <a:solidFill>
                  <a:srgbClr val="FFFFFF"/>
                </a:solidFill>
                <a:latin typeface="Clash Display 2"/>
              </a:rPr>
              <a:t>Lorem ipsum dolor sit amet, consectetur adipiscing elit, sed do eiusmod tempor incididunt ut labore et dolore magna aliqua.</a:t>
            </a:r>
            <a:r>
              <a:rPr lang="en-US" sz="1800">
                <a:solidFill>
                  <a:srgbClr val="FFFFFF"/>
                </a:solidFill>
                <a:latin typeface="Clash Display 2"/>
              </a:rPr>
              <a:t>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672498" y="5397548"/>
            <a:ext cx="6124633" cy="10245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18"/>
              </a:lnSpc>
            </a:pPr>
            <a:r>
              <a:rPr lang="en-US" sz="1800">
                <a:solidFill>
                  <a:srgbClr val="FFFFFF"/>
                </a:solidFill>
                <a:latin typeface="Clash Display 2"/>
              </a:rPr>
              <a:t>Lorem ipsum dolor sit amet, consectetur adipiscing elit, sed do eiusmod tempor incididunt ut labore et dolore magna aliqua.</a:t>
            </a:r>
            <a:r>
              <a:rPr lang="en-US" sz="1800">
                <a:solidFill>
                  <a:srgbClr val="FFFFFF"/>
                </a:solidFill>
                <a:latin typeface="Clash Display 2"/>
              </a:rPr>
              <a:t>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547534" y="7544151"/>
            <a:ext cx="6124633" cy="10245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18"/>
              </a:lnSpc>
            </a:pPr>
            <a:r>
              <a:rPr lang="en-US" sz="1800">
                <a:solidFill>
                  <a:srgbClr val="FFFFFF"/>
                </a:solidFill>
                <a:latin typeface="Clash Display 2"/>
              </a:rPr>
              <a:t>Lorem ipsum dolor sit amet, consectetur adipiscing elit, sed do eiusmod tempor incididunt ut labore et dolore magna aliqua.</a:t>
            </a:r>
            <a:r>
              <a:rPr lang="en-US" sz="1800">
                <a:solidFill>
                  <a:srgbClr val="FFFFFF"/>
                </a:solidFill>
                <a:latin typeface="Clash Display 2"/>
              </a:rPr>
              <a:t> 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3672333" y="981075"/>
            <a:ext cx="3572321" cy="3985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34"/>
              </a:lnSpc>
              <a:spcBef>
                <a:spcPct val="0"/>
              </a:spcBef>
            </a:pPr>
            <a:r>
              <a:rPr lang="en-US" sz="2310">
                <a:solidFill>
                  <a:srgbClr val="FFFFFF"/>
                </a:solidFill>
                <a:latin typeface="Canva Sans Medium"/>
              </a:rPr>
              <a:t> #VBCCONFERENCE2024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882387"/>
            <a:ext cx="8760479" cy="7083639"/>
            <a:chOff x="0" y="0"/>
            <a:chExt cx="11680639" cy="9444853"/>
          </a:xfrm>
        </p:grpSpPr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3"/>
            <a:srcRect l="4833" t="0" r="4833" b="0"/>
            <a:stretch>
              <a:fillRect/>
            </a:stretch>
          </p:blipFill>
          <p:spPr>
            <a:xfrm flipH="false" flipV="false">
              <a:off x="0" y="0"/>
              <a:ext cx="5687919" cy="9444853"/>
            </a:xfrm>
            <a:prstGeom prst="rect">
              <a:avLst/>
            </a:prstGeom>
          </p:spPr>
        </p:pic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4"/>
            <a:srcRect l="4889" t="0" r="4889" b="0"/>
            <a:stretch>
              <a:fillRect/>
            </a:stretch>
          </p:blipFill>
          <p:spPr>
            <a:xfrm flipH="false" flipV="false">
              <a:off x="5992719" y="0"/>
              <a:ext cx="5687919" cy="9444853"/>
            </a:xfrm>
            <a:prstGeom prst="rect">
              <a:avLst/>
            </a:prstGeom>
          </p:spPr>
        </p:pic>
      </p:grpSp>
      <p:sp>
        <p:nvSpPr>
          <p:cNvPr name="AutoShape 6" id="6"/>
          <p:cNvSpPr/>
          <p:nvPr/>
        </p:nvSpPr>
        <p:spPr>
          <a:xfrm rot="0">
            <a:off x="7834708" y="6298541"/>
            <a:ext cx="4870755" cy="0"/>
          </a:xfrm>
          <a:prstGeom prst="line">
            <a:avLst/>
          </a:prstGeom>
          <a:ln cap="flat" w="476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7" id="7"/>
          <p:cNvSpPr txBox="true"/>
          <p:nvPr/>
        </p:nvSpPr>
        <p:spPr>
          <a:xfrm rot="0">
            <a:off x="1028700" y="330926"/>
            <a:ext cx="8927654" cy="13841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858"/>
              </a:lnSpc>
            </a:pPr>
            <a:r>
              <a:rPr lang="en-US" sz="7756">
                <a:solidFill>
                  <a:srgbClr val="FFFFFF"/>
                </a:solidFill>
                <a:latin typeface="Clash Display 1"/>
              </a:rPr>
              <a:t>Main idea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70085" y="6601044"/>
            <a:ext cx="6989215" cy="10245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18"/>
              </a:lnSpc>
            </a:pPr>
            <a:r>
              <a:rPr lang="en-US" sz="1800">
                <a:solidFill>
                  <a:srgbClr val="FFFFFF"/>
                </a:solidFill>
                <a:latin typeface="Clash Display 2"/>
              </a:rPr>
              <a:t>Lorem ipsum dolor sit amet, consectetur adipiscing elit, sed do eiusmod tempor incididunt ut labore et dolore magna aliqua. Ut enim ad minim veniam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3686979" y="8859774"/>
            <a:ext cx="3572321" cy="3985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34"/>
              </a:lnSpc>
              <a:spcBef>
                <a:spcPct val="0"/>
              </a:spcBef>
            </a:pPr>
            <a:r>
              <a:rPr lang="en-US" sz="2310">
                <a:solidFill>
                  <a:srgbClr val="FFFFFF"/>
                </a:solidFill>
                <a:latin typeface="Canva Sans Medium"/>
              </a:rPr>
              <a:t> #VBCCONFERENCE2024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DC5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5592393" cy="10287000"/>
            <a:chOff x="0" y="0"/>
            <a:chExt cx="1092614" cy="200982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92614" cy="2009822"/>
            </a:xfrm>
            <a:custGeom>
              <a:avLst/>
              <a:gdLst/>
              <a:ahLst/>
              <a:cxnLst/>
              <a:rect r="r" b="b" t="t" l="l"/>
              <a:pathLst>
                <a:path h="2009822" w="1092614">
                  <a:moveTo>
                    <a:pt x="0" y="0"/>
                  </a:moveTo>
                  <a:lnTo>
                    <a:pt x="1092614" y="0"/>
                  </a:lnTo>
                  <a:lnTo>
                    <a:pt x="1092614" y="2009822"/>
                  </a:lnTo>
                  <a:lnTo>
                    <a:pt x="0" y="2009822"/>
                  </a:lnTo>
                  <a:close/>
                </a:path>
              </a:pathLst>
            </a:custGeom>
            <a:solidFill>
              <a:srgbClr val="89B9C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1092614" cy="20574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0" y="6148990"/>
            <a:ext cx="8592227" cy="5864195"/>
          </a:xfrm>
          <a:custGeom>
            <a:avLst/>
            <a:gdLst/>
            <a:ahLst/>
            <a:cxnLst/>
            <a:rect r="r" b="b" t="t" l="l"/>
            <a:pathLst>
              <a:path h="5864195" w="8592227">
                <a:moveTo>
                  <a:pt x="0" y="0"/>
                </a:moveTo>
                <a:lnTo>
                  <a:pt x="8592227" y="0"/>
                </a:lnTo>
                <a:lnTo>
                  <a:pt x="8592227" y="5864195"/>
                </a:lnTo>
                <a:lnTo>
                  <a:pt x="0" y="58641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155916" y="1429068"/>
            <a:ext cx="8032650" cy="6912947"/>
          </a:xfrm>
          <a:custGeom>
            <a:avLst/>
            <a:gdLst/>
            <a:ahLst/>
            <a:cxnLst/>
            <a:rect r="r" b="b" t="t" l="l"/>
            <a:pathLst>
              <a:path h="6912947" w="8032650">
                <a:moveTo>
                  <a:pt x="0" y="0"/>
                </a:moveTo>
                <a:lnTo>
                  <a:pt x="8032650" y="0"/>
                </a:lnTo>
                <a:lnTo>
                  <a:pt x="8032650" y="6912948"/>
                </a:lnTo>
                <a:lnTo>
                  <a:pt x="0" y="69129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876726" y="4481810"/>
            <a:ext cx="548926" cy="571054"/>
          </a:xfrm>
          <a:custGeom>
            <a:avLst/>
            <a:gdLst/>
            <a:ahLst/>
            <a:cxnLst/>
            <a:rect r="r" b="b" t="t" l="l"/>
            <a:pathLst>
              <a:path h="571054" w="548926">
                <a:moveTo>
                  <a:pt x="0" y="0"/>
                </a:moveTo>
                <a:lnTo>
                  <a:pt x="548926" y="0"/>
                </a:lnTo>
                <a:lnTo>
                  <a:pt x="548926" y="571054"/>
                </a:lnTo>
                <a:lnTo>
                  <a:pt x="0" y="5710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752117" y="6742896"/>
            <a:ext cx="420123" cy="417068"/>
          </a:xfrm>
          <a:custGeom>
            <a:avLst/>
            <a:gdLst/>
            <a:ahLst/>
            <a:cxnLst/>
            <a:rect r="r" b="b" t="t" l="l"/>
            <a:pathLst>
              <a:path h="417068" w="420123">
                <a:moveTo>
                  <a:pt x="0" y="0"/>
                </a:moveTo>
                <a:lnTo>
                  <a:pt x="420124" y="0"/>
                </a:lnTo>
                <a:lnTo>
                  <a:pt x="420124" y="417068"/>
                </a:lnTo>
                <a:lnTo>
                  <a:pt x="0" y="41706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829459" y="5542297"/>
            <a:ext cx="342782" cy="606693"/>
          </a:xfrm>
          <a:custGeom>
            <a:avLst/>
            <a:gdLst/>
            <a:ahLst/>
            <a:cxnLst/>
            <a:rect r="r" b="b" t="t" l="l"/>
            <a:pathLst>
              <a:path h="606693" w="342782">
                <a:moveTo>
                  <a:pt x="0" y="0"/>
                </a:moveTo>
                <a:lnTo>
                  <a:pt x="342782" y="0"/>
                </a:lnTo>
                <a:lnTo>
                  <a:pt x="342782" y="606693"/>
                </a:lnTo>
                <a:lnTo>
                  <a:pt x="0" y="60669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315164" y="747674"/>
            <a:ext cx="1776146" cy="1362788"/>
          </a:xfrm>
          <a:custGeom>
            <a:avLst/>
            <a:gdLst/>
            <a:ahLst/>
            <a:cxnLst/>
            <a:rect r="r" b="b" t="t" l="l"/>
            <a:pathLst>
              <a:path h="1362788" w="1776146">
                <a:moveTo>
                  <a:pt x="0" y="0"/>
                </a:moveTo>
                <a:lnTo>
                  <a:pt x="1776146" y="0"/>
                </a:lnTo>
                <a:lnTo>
                  <a:pt x="1776146" y="1362789"/>
                </a:lnTo>
                <a:lnTo>
                  <a:pt x="0" y="136278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3531976" y="4369858"/>
            <a:ext cx="1464169" cy="6830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2"/>
              </a:lnSpc>
            </a:pPr>
            <a:r>
              <a:rPr lang="en-US" sz="2200">
                <a:solidFill>
                  <a:srgbClr val="FFFFFF"/>
                </a:solidFill>
                <a:latin typeface="Clash Display 1"/>
              </a:rPr>
              <a:t>Who Cares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834622" y="5976789"/>
            <a:ext cx="2591029" cy="12592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Clash Display 2"/>
              </a:rPr>
              <a:t>Place the body copy here. This includes the texts that will support your headline.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876726" y="2250284"/>
            <a:ext cx="2591029" cy="12592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Clash Display 2"/>
              </a:rPr>
              <a:t>Place the body copy here. This includes the texts that will support your headline.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4264060" y="5900762"/>
            <a:ext cx="2591029" cy="12592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Clash Display 2"/>
              </a:rPr>
              <a:t>Place the body copy here. This includes the texts that will support your headline.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078152" y="2197851"/>
            <a:ext cx="5934252" cy="17103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18"/>
              </a:lnSpc>
            </a:pPr>
            <a:r>
              <a:rPr lang="en-US" sz="1800">
                <a:solidFill>
                  <a:srgbClr val="232E54"/>
                </a:solidFill>
                <a:latin typeface="Clash Display 2"/>
              </a:rPr>
              <a:t>Present with ease and wow any audience with Canva Presentations. Choose from over a thousand professionally-made templates to fit any objective or topic. Make it your own by customizing it with text and photos.</a:t>
            </a:r>
            <a:r>
              <a:rPr lang="en-US" sz="1800">
                <a:solidFill>
                  <a:srgbClr val="232E54"/>
                </a:solidFill>
                <a:latin typeface="Clash Display 2"/>
              </a:rPr>
              <a:t>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078152" y="4183742"/>
            <a:ext cx="5934252" cy="17103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18"/>
              </a:lnSpc>
            </a:pPr>
            <a:r>
              <a:rPr lang="en-US" sz="1800">
                <a:solidFill>
                  <a:srgbClr val="232E54"/>
                </a:solidFill>
                <a:latin typeface="Clash Display 2"/>
              </a:rPr>
              <a:t>Present with ease and wow any audience with Canva Presentations. Choose from over a thousand professionally-made templates to fit any objective or topic. Make it your own by customizing it with text and photos.</a:t>
            </a:r>
            <a:r>
              <a:rPr lang="en-US" sz="1800">
                <a:solidFill>
                  <a:srgbClr val="232E54"/>
                </a:solidFill>
                <a:latin typeface="Clash Display 2"/>
              </a:rPr>
              <a:t>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012735" y="1179513"/>
            <a:ext cx="5999669" cy="7421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821"/>
              </a:lnSpc>
            </a:pPr>
            <a:r>
              <a:rPr lang="en-US" sz="4157">
                <a:solidFill>
                  <a:srgbClr val="324070"/>
                </a:solidFill>
                <a:latin typeface="Clash Display 1"/>
              </a:rPr>
              <a:t>About the topic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2108162" y="526715"/>
            <a:ext cx="2548281" cy="6254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18212F"/>
                </a:solidFill>
                <a:latin typeface="Clash Display 1"/>
              </a:rPr>
              <a:t>diagram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3686979" y="8859774"/>
            <a:ext cx="3572321" cy="3985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34"/>
              </a:lnSpc>
              <a:spcBef>
                <a:spcPct val="0"/>
              </a:spcBef>
            </a:pPr>
            <a:r>
              <a:rPr lang="en-US" sz="2310">
                <a:solidFill>
                  <a:srgbClr val="324070"/>
                </a:solidFill>
                <a:latin typeface="Canva Sans Medium"/>
              </a:rPr>
              <a:t> #VBCCONFERENCE2024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DC5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592924" y="3554601"/>
            <a:ext cx="4440912" cy="3862986"/>
            <a:chOff x="0" y="0"/>
            <a:chExt cx="867643" cy="75473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67643" cy="754731"/>
            </a:xfrm>
            <a:custGeom>
              <a:avLst/>
              <a:gdLst/>
              <a:ahLst/>
              <a:cxnLst/>
              <a:rect r="r" b="b" t="t" l="l"/>
              <a:pathLst>
                <a:path h="754731" w="867643">
                  <a:moveTo>
                    <a:pt x="0" y="0"/>
                  </a:moveTo>
                  <a:lnTo>
                    <a:pt x="867643" y="0"/>
                  </a:lnTo>
                  <a:lnTo>
                    <a:pt x="867643" y="754731"/>
                  </a:lnTo>
                  <a:lnTo>
                    <a:pt x="0" y="754731"/>
                  </a:lnTo>
                  <a:close/>
                </a:path>
              </a:pathLst>
            </a:custGeom>
            <a:solidFill>
              <a:srgbClr val="E97145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66675"/>
              <a:ext cx="867643" cy="8214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3381988" y="3554601"/>
            <a:ext cx="4440912" cy="3862986"/>
            <a:chOff x="0" y="0"/>
            <a:chExt cx="867643" cy="75473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67643" cy="754731"/>
            </a:xfrm>
            <a:custGeom>
              <a:avLst/>
              <a:gdLst/>
              <a:ahLst/>
              <a:cxnLst/>
              <a:rect r="r" b="b" t="t" l="l"/>
              <a:pathLst>
                <a:path h="754731" w="867643">
                  <a:moveTo>
                    <a:pt x="0" y="0"/>
                  </a:moveTo>
                  <a:lnTo>
                    <a:pt x="867643" y="0"/>
                  </a:lnTo>
                  <a:lnTo>
                    <a:pt x="867643" y="754731"/>
                  </a:lnTo>
                  <a:lnTo>
                    <a:pt x="0" y="754731"/>
                  </a:lnTo>
                  <a:close/>
                </a:path>
              </a:pathLst>
            </a:custGeom>
            <a:solidFill>
              <a:srgbClr val="927FA2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66675"/>
              <a:ext cx="867643" cy="8214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4621242" y="3955361"/>
            <a:ext cx="2368782" cy="879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500">
                <a:solidFill>
                  <a:srgbClr val="232E54"/>
                </a:solidFill>
                <a:latin typeface="Clash Display 1"/>
              </a:rPr>
              <a:t>Place the subhead here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675163" y="3589620"/>
            <a:ext cx="1157015" cy="14851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2118"/>
              </a:lnSpc>
            </a:pPr>
            <a:r>
              <a:rPr lang="en-US" sz="8656">
                <a:solidFill>
                  <a:srgbClr val="324070"/>
                </a:solidFill>
                <a:latin typeface="Garet Bold"/>
              </a:rPr>
              <a:t>2.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464227" y="3589620"/>
            <a:ext cx="1157015" cy="14851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2118"/>
              </a:lnSpc>
            </a:pPr>
            <a:r>
              <a:rPr lang="en-US" sz="8656">
                <a:solidFill>
                  <a:srgbClr val="324070"/>
                </a:solidFill>
                <a:latin typeface="Garet Bold"/>
              </a:rPr>
              <a:t>2.</a:t>
            </a:r>
          </a:p>
        </p:txBody>
      </p:sp>
      <p:sp>
        <p:nvSpPr>
          <p:cNvPr name="AutoShape 11" id="11"/>
          <p:cNvSpPr/>
          <p:nvPr/>
        </p:nvSpPr>
        <p:spPr>
          <a:xfrm rot="0">
            <a:off x="762596" y="5027104"/>
            <a:ext cx="4870755" cy="0"/>
          </a:xfrm>
          <a:prstGeom prst="line">
            <a:avLst/>
          </a:prstGeom>
          <a:ln cap="flat" w="47625">
            <a:solidFill>
              <a:srgbClr val="B24E2A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2" id="12"/>
          <p:cNvSpPr/>
          <p:nvPr/>
        </p:nvSpPr>
        <p:spPr>
          <a:xfrm rot="0">
            <a:off x="9750487" y="5027104"/>
            <a:ext cx="4870755" cy="0"/>
          </a:xfrm>
          <a:prstGeom prst="line">
            <a:avLst/>
          </a:prstGeom>
          <a:ln cap="flat" w="47625">
            <a:solidFill>
              <a:srgbClr val="5A426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3" id="13"/>
          <p:cNvSpPr txBox="true"/>
          <p:nvPr/>
        </p:nvSpPr>
        <p:spPr>
          <a:xfrm rot="0">
            <a:off x="1549540" y="1405937"/>
            <a:ext cx="2368782" cy="879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500">
                <a:solidFill>
                  <a:srgbClr val="232E54"/>
                </a:solidFill>
                <a:latin typeface="Clash Display 1"/>
              </a:rPr>
              <a:t>Place the subhead here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409926" y="1666903"/>
            <a:ext cx="2368782" cy="879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500">
                <a:solidFill>
                  <a:srgbClr val="232E54"/>
                </a:solidFill>
                <a:latin typeface="Clash Display 1"/>
              </a:rPr>
              <a:t>Place the subhead here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832178" y="3955361"/>
            <a:ext cx="2368782" cy="879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500">
                <a:solidFill>
                  <a:srgbClr val="232E54"/>
                </a:solidFill>
                <a:latin typeface="Clash Display 1"/>
              </a:rPr>
              <a:t>Place the subhead here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392525" y="1040196"/>
            <a:ext cx="1157015" cy="14851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2118"/>
              </a:lnSpc>
            </a:pPr>
            <a:r>
              <a:rPr lang="en-US" sz="8656">
                <a:solidFill>
                  <a:srgbClr val="324070"/>
                </a:solidFill>
                <a:latin typeface="Garet Bold"/>
              </a:rPr>
              <a:t>1.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252911" y="1301162"/>
            <a:ext cx="1157015" cy="14851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2118"/>
              </a:lnSpc>
            </a:pPr>
            <a:r>
              <a:rPr lang="en-US" sz="8656">
                <a:solidFill>
                  <a:srgbClr val="324070"/>
                </a:solidFill>
                <a:latin typeface="Garet Bold"/>
              </a:rPr>
              <a:t>3.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535137" y="2729594"/>
            <a:ext cx="2838712" cy="18878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232E54"/>
                </a:solidFill>
                <a:latin typeface="Clash Display 2"/>
              </a:rPr>
              <a:t>Lorem ipsum dolor sit amet, consectetur adipiscing elit, sed do eiusmod tempor incididunt ut labore et dolore magna aliqua.</a:t>
            </a:r>
            <a:r>
              <a:rPr lang="en-US" sz="1800">
                <a:solidFill>
                  <a:srgbClr val="232E54"/>
                </a:solidFill>
                <a:latin typeface="Clash Display 2"/>
              </a:rPr>
              <a:t> 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409926" y="2869734"/>
            <a:ext cx="2838712" cy="18878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232E54"/>
                </a:solidFill>
                <a:latin typeface="Clash Display 2"/>
              </a:rPr>
              <a:t>Lorem ipsum dolor sit amet, consectetur adipiscing elit, sed do eiusmod tempor incididunt ut labore et dolore magna aliqua.</a:t>
            </a:r>
            <a:r>
              <a:rPr lang="en-US" sz="1800">
                <a:solidFill>
                  <a:srgbClr val="232E54"/>
                </a:solidFill>
                <a:latin typeface="Clash Display 2"/>
              </a:rPr>
              <a:t> 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832178" y="5158193"/>
            <a:ext cx="2838712" cy="18878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232E54"/>
                </a:solidFill>
                <a:latin typeface="Clash Display 2"/>
              </a:rPr>
              <a:t>Lorem ipsum dolor sit amet, consectetur adipiscing elit, sed do eiusmod tempor incididunt ut labore et dolore magna aliqua. 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4621242" y="5158193"/>
            <a:ext cx="2838712" cy="18878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232E54"/>
                </a:solidFill>
                <a:latin typeface="Clash Display 2"/>
              </a:rPr>
              <a:t>Lorem ipsum dolor sit amet, consectetur adipiscing elit, sed do eiusmod tempor incididunt ut labore et dolore magna aliqua.</a:t>
            </a:r>
            <a:r>
              <a:rPr lang="en-US" sz="1800">
                <a:solidFill>
                  <a:srgbClr val="232E54"/>
                </a:solidFill>
                <a:latin typeface="Clash Display 2"/>
              </a:rPr>
              <a:t>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392525" y="8461453"/>
            <a:ext cx="9722291" cy="13841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858"/>
              </a:lnSpc>
            </a:pPr>
            <a:r>
              <a:rPr lang="en-US" sz="7756">
                <a:solidFill>
                  <a:srgbClr val="FFFFFF"/>
                </a:solidFill>
                <a:latin typeface="Clash Display 1"/>
              </a:rPr>
              <a:t>Table of contents</a:t>
            </a:r>
          </a:p>
        </p:txBody>
      </p:sp>
      <p:sp>
        <p:nvSpPr>
          <p:cNvPr name="Freeform 23" id="23"/>
          <p:cNvSpPr/>
          <p:nvPr/>
        </p:nvSpPr>
        <p:spPr>
          <a:xfrm flipH="false" flipV="false" rot="0">
            <a:off x="7836402" y="5265229"/>
            <a:ext cx="6206333" cy="7650333"/>
          </a:xfrm>
          <a:custGeom>
            <a:avLst/>
            <a:gdLst/>
            <a:ahLst/>
            <a:cxnLst/>
            <a:rect r="r" b="b" t="t" l="l"/>
            <a:pathLst>
              <a:path h="7650333" w="6206333">
                <a:moveTo>
                  <a:pt x="0" y="0"/>
                </a:moveTo>
                <a:lnTo>
                  <a:pt x="6206333" y="0"/>
                </a:lnTo>
                <a:lnTo>
                  <a:pt x="6206333" y="7650334"/>
                </a:lnTo>
                <a:lnTo>
                  <a:pt x="0" y="76503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13686979" y="981075"/>
            <a:ext cx="3572321" cy="3985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34"/>
              </a:lnSpc>
              <a:spcBef>
                <a:spcPct val="0"/>
              </a:spcBef>
            </a:pPr>
            <a:r>
              <a:rPr lang="en-US" sz="2310">
                <a:solidFill>
                  <a:srgbClr val="324070"/>
                </a:solidFill>
                <a:latin typeface="Canva Sans Medium"/>
              </a:rPr>
              <a:t> #VBCCONFERENCE2024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A42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5592393" cy="10287000"/>
            <a:chOff x="0" y="0"/>
            <a:chExt cx="1092614" cy="200982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92614" cy="2009822"/>
            </a:xfrm>
            <a:custGeom>
              <a:avLst/>
              <a:gdLst/>
              <a:ahLst/>
              <a:cxnLst/>
              <a:rect r="r" b="b" t="t" l="l"/>
              <a:pathLst>
                <a:path h="2009822" w="1092614">
                  <a:moveTo>
                    <a:pt x="0" y="0"/>
                  </a:moveTo>
                  <a:lnTo>
                    <a:pt x="1092614" y="0"/>
                  </a:lnTo>
                  <a:lnTo>
                    <a:pt x="1092614" y="2009822"/>
                  </a:lnTo>
                  <a:lnTo>
                    <a:pt x="0" y="2009822"/>
                  </a:lnTo>
                  <a:close/>
                </a:path>
              </a:pathLst>
            </a:custGeom>
            <a:solidFill>
              <a:srgbClr val="45325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1092614" cy="20574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0" y="-1903398"/>
            <a:ext cx="8592227" cy="5864195"/>
          </a:xfrm>
          <a:custGeom>
            <a:avLst/>
            <a:gdLst/>
            <a:ahLst/>
            <a:cxnLst/>
            <a:rect r="r" b="b" t="t" l="l"/>
            <a:pathLst>
              <a:path h="5864195" w="8592227">
                <a:moveTo>
                  <a:pt x="0" y="0"/>
                </a:moveTo>
                <a:lnTo>
                  <a:pt x="8592227" y="0"/>
                </a:lnTo>
                <a:lnTo>
                  <a:pt x="8592227" y="5864196"/>
                </a:lnTo>
                <a:lnTo>
                  <a:pt x="0" y="58641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028700" y="2125124"/>
            <a:ext cx="6907986" cy="6621299"/>
            <a:chOff x="0" y="0"/>
            <a:chExt cx="9210648" cy="8828398"/>
          </a:xfrm>
        </p:grpSpPr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4"/>
            <a:srcRect l="16114" t="0" r="16114" b="0"/>
            <a:stretch>
              <a:fillRect/>
            </a:stretch>
          </p:blipFill>
          <p:spPr>
            <a:xfrm flipH="false" flipV="false">
              <a:off x="0" y="0"/>
              <a:ext cx="9210648" cy="8828398"/>
            </a:xfrm>
            <a:prstGeom prst="rect">
              <a:avLst/>
            </a:prstGeom>
          </p:spPr>
        </p:pic>
      </p:grpSp>
      <p:sp>
        <p:nvSpPr>
          <p:cNvPr name="TextBox 8" id="8"/>
          <p:cNvSpPr txBox="true"/>
          <p:nvPr/>
        </p:nvSpPr>
        <p:spPr>
          <a:xfrm rot="0">
            <a:off x="8657645" y="3029162"/>
            <a:ext cx="7568956" cy="6816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18"/>
              </a:lnSpc>
            </a:pPr>
            <a:r>
              <a:rPr lang="en-US" sz="1800">
                <a:solidFill>
                  <a:srgbClr val="FFFFFF"/>
                </a:solidFill>
                <a:latin typeface="Clash Display 2"/>
              </a:rPr>
              <a:t>Lorem ipsum dolor sit amet, consectetur adipiscing elit, sed do eiusmod tempor incididunt ut labore et dolore magna aliqua.</a:t>
            </a:r>
            <a:r>
              <a:rPr lang="en-US" sz="1800">
                <a:solidFill>
                  <a:srgbClr val="FFFFFF"/>
                </a:solidFill>
                <a:latin typeface="Clash Display 2"/>
              </a:rPr>
              <a:t>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592227" y="2010824"/>
            <a:ext cx="5999669" cy="7421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821"/>
              </a:lnSpc>
            </a:pPr>
            <a:r>
              <a:rPr lang="en-US" sz="4157">
                <a:solidFill>
                  <a:srgbClr val="FFFFFF"/>
                </a:solidFill>
                <a:latin typeface="Clash Display 1"/>
              </a:rPr>
              <a:t>About the topic</a:t>
            </a:r>
          </a:p>
        </p:txBody>
      </p:sp>
      <p:sp>
        <p:nvSpPr>
          <p:cNvPr name="AutoShape 10" id="10"/>
          <p:cNvSpPr/>
          <p:nvPr/>
        </p:nvSpPr>
        <p:spPr>
          <a:xfrm rot="-5400000">
            <a:off x="4965619" y="7871365"/>
            <a:ext cx="4870755" cy="0"/>
          </a:xfrm>
          <a:prstGeom prst="line">
            <a:avLst/>
          </a:prstGeom>
          <a:ln cap="flat" w="476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7865299" y="3779312"/>
            <a:ext cx="9508148" cy="5759455"/>
          </a:xfrm>
          <a:prstGeom prst="rect">
            <a:avLst/>
          </a:prstGeom>
        </p:spPr>
      </p:pic>
      <p:sp>
        <p:nvSpPr>
          <p:cNvPr name="TextBox 12" id="12"/>
          <p:cNvSpPr txBox="true"/>
          <p:nvPr/>
        </p:nvSpPr>
        <p:spPr>
          <a:xfrm rot="0">
            <a:off x="13686979" y="981075"/>
            <a:ext cx="3572321" cy="3985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34"/>
              </a:lnSpc>
              <a:spcBef>
                <a:spcPct val="0"/>
              </a:spcBef>
            </a:pPr>
            <a:r>
              <a:rPr lang="en-US" sz="2310">
                <a:solidFill>
                  <a:srgbClr val="FFFFFF"/>
                </a:solidFill>
                <a:latin typeface="Canva Sans Medium"/>
              </a:rPr>
              <a:t> #VBCCONFERENCE2024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DC5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978702" y="0"/>
            <a:ext cx="8309298" cy="10287000"/>
            <a:chOff x="0" y="0"/>
            <a:chExt cx="2188457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88457" cy="2709333"/>
            </a:xfrm>
            <a:custGeom>
              <a:avLst/>
              <a:gdLst/>
              <a:ahLst/>
              <a:cxnLst/>
              <a:rect r="r" b="b" t="t" l="l"/>
              <a:pathLst>
                <a:path h="2709333" w="2188457">
                  <a:moveTo>
                    <a:pt x="0" y="0"/>
                  </a:moveTo>
                  <a:lnTo>
                    <a:pt x="2188457" y="0"/>
                  </a:lnTo>
                  <a:lnTo>
                    <a:pt x="218845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2188457" cy="27569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121959" y="0"/>
            <a:ext cx="8166041" cy="10287000"/>
            <a:chOff x="0" y="0"/>
            <a:chExt cx="10888055" cy="13716000"/>
          </a:xfrm>
        </p:grpSpPr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2"/>
            <a:srcRect l="0" t="3158" r="0" b="3158"/>
            <a:stretch>
              <a:fillRect/>
            </a:stretch>
          </p:blipFill>
          <p:spPr>
            <a:xfrm flipH="false" flipV="false">
              <a:off x="0" y="0"/>
              <a:ext cx="7148636" cy="4461933"/>
            </a:xfrm>
            <a:prstGeom prst="rect">
              <a:avLst/>
            </a:prstGeom>
          </p:spPr>
        </p:pic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3"/>
            <a:srcRect l="10886" t="0" r="10886" b="0"/>
            <a:stretch>
              <a:fillRect/>
            </a:stretch>
          </p:blipFill>
          <p:spPr>
            <a:xfrm flipH="false" flipV="false">
              <a:off x="7313736" y="0"/>
              <a:ext cx="3574318" cy="6858000"/>
            </a:xfrm>
            <a:prstGeom prst="rect">
              <a:avLst/>
            </a:prstGeom>
          </p:spPr>
        </p:pic>
        <p:pic>
          <p:nvPicPr>
            <p:cNvPr name="Picture 8" id="8"/>
            <p:cNvPicPr>
              <a:picLocks noChangeAspect="true"/>
            </p:cNvPicPr>
            <p:nvPr/>
          </p:nvPicPr>
          <p:blipFill>
            <a:blip r:embed="rId4"/>
            <a:srcRect l="0" t="0" r="47598" b="0"/>
            <a:stretch>
              <a:fillRect/>
            </a:stretch>
          </p:blipFill>
          <p:spPr>
            <a:xfrm flipH="false" flipV="false">
              <a:off x="0" y="4627033"/>
              <a:ext cx="7148636" cy="9088967"/>
            </a:xfrm>
            <a:prstGeom prst="rect">
              <a:avLst/>
            </a:prstGeom>
          </p:spPr>
        </p:pic>
        <p:pic>
          <p:nvPicPr>
            <p:cNvPr name="Picture 9" id="9"/>
            <p:cNvPicPr>
              <a:picLocks noChangeAspect="true"/>
            </p:cNvPicPr>
            <p:nvPr/>
          </p:nvPicPr>
          <p:blipFill>
            <a:blip r:embed="rId5"/>
            <a:srcRect l="29973" t="0" r="29973" b="0"/>
            <a:stretch>
              <a:fillRect/>
            </a:stretch>
          </p:blipFill>
          <p:spPr>
            <a:xfrm flipH="false" flipV="false">
              <a:off x="7313736" y="7023100"/>
              <a:ext cx="3574318" cy="6692900"/>
            </a:xfrm>
            <a:prstGeom prst="rect">
              <a:avLst/>
            </a:prstGeom>
          </p:spPr>
        </p:pic>
      </p:grpSp>
      <p:sp>
        <p:nvSpPr>
          <p:cNvPr name="Freeform 10" id="10"/>
          <p:cNvSpPr/>
          <p:nvPr/>
        </p:nvSpPr>
        <p:spPr>
          <a:xfrm flipH="false" flipV="false" rot="0">
            <a:off x="0" y="5962570"/>
            <a:ext cx="8592227" cy="5864195"/>
          </a:xfrm>
          <a:custGeom>
            <a:avLst/>
            <a:gdLst/>
            <a:ahLst/>
            <a:cxnLst/>
            <a:rect r="r" b="b" t="t" l="l"/>
            <a:pathLst>
              <a:path h="5864195" w="8592227">
                <a:moveTo>
                  <a:pt x="0" y="0"/>
                </a:moveTo>
                <a:lnTo>
                  <a:pt x="8592227" y="0"/>
                </a:lnTo>
                <a:lnTo>
                  <a:pt x="8592227" y="5864195"/>
                </a:lnTo>
                <a:lnTo>
                  <a:pt x="0" y="58641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145942" y="2452793"/>
            <a:ext cx="5934252" cy="10245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18"/>
              </a:lnSpc>
            </a:pPr>
            <a:r>
              <a:rPr lang="en-US" sz="1800">
                <a:solidFill>
                  <a:srgbClr val="232E54"/>
                </a:solidFill>
                <a:latin typeface="Clash Display 2"/>
              </a:rPr>
              <a:t>Lorem ipsum dolor sit amet, consectetur adipiscing elit, sed do eiusmod tempor incididunt ut labore et dolore magna aliqua.</a:t>
            </a:r>
            <a:r>
              <a:rPr lang="en-US" sz="1800">
                <a:solidFill>
                  <a:srgbClr val="232E54"/>
                </a:solidFill>
                <a:latin typeface="Clash Display 2"/>
              </a:rPr>
              <a:t>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113233" y="4174344"/>
            <a:ext cx="5934252" cy="10245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18"/>
              </a:lnSpc>
            </a:pPr>
            <a:r>
              <a:rPr lang="en-US" sz="1800">
                <a:solidFill>
                  <a:srgbClr val="232E54"/>
                </a:solidFill>
                <a:latin typeface="Clash Display 2"/>
              </a:rPr>
              <a:t>Lorem ipsum dolor sit amet, consectetur adipiscing elit, sed do eiusmod tempor incididunt ut labore et dolore magna aliqua.</a:t>
            </a:r>
            <a:r>
              <a:rPr lang="en-US" sz="1800">
                <a:solidFill>
                  <a:srgbClr val="232E54"/>
                </a:solidFill>
                <a:latin typeface="Clash Display 2"/>
              </a:rPr>
              <a:t>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080524" y="1434455"/>
            <a:ext cx="5999669" cy="7421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821"/>
              </a:lnSpc>
            </a:pPr>
            <a:r>
              <a:rPr lang="en-US" sz="4157">
                <a:solidFill>
                  <a:srgbClr val="18212F"/>
                </a:solidFill>
                <a:latin typeface="Clash Display 1"/>
              </a:rPr>
              <a:t>About the topic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294032" y="9786790"/>
            <a:ext cx="3572321" cy="3985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34"/>
              </a:lnSpc>
              <a:spcBef>
                <a:spcPct val="0"/>
              </a:spcBef>
            </a:pPr>
            <a:r>
              <a:rPr lang="en-US" sz="2310">
                <a:solidFill>
                  <a:srgbClr val="324070"/>
                </a:solidFill>
                <a:latin typeface="Canva Sans Medium"/>
              </a:rPr>
              <a:t> #VBCCONFERENCE2024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A42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1903398"/>
            <a:ext cx="8592227" cy="5864195"/>
          </a:xfrm>
          <a:custGeom>
            <a:avLst/>
            <a:gdLst/>
            <a:ahLst/>
            <a:cxnLst/>
            <a:rect r="r" b="b" t="t" l="l"/>
            <a:pathLst>
              <a:path h="5864195" w="8592227">
                <a:moveTo>
                  <a:pt x="0" y="0"/>
                </a:moveTo>
                <a:lnTo>
                  <a:pt x="8592227" y="0"/>
                </a:lnTo>
                <a:lnTo>
                  <a:pt x="8592227" y="5864196"/>
                </a:lnTo>
                <a:lnTo>
                  <a:pt x="0" y="58641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5710664"/>
            <a:ext cx="5934252" cy="10245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18"/>
              </a:lnSpc>
            </a:pPr>
            <a:r>
              <a:rPr lang="en-US" sz="1800">
                <a:solidFill>
                  <a:srgbClr val="FFFFFF"/>
                </a:solidFill>
                <a:latin typeface="Clash Display 2"/>
              </a:rPr>
              <a:t>Lorem ipsum dolor sit amet, consectetur adipiscing elit, sed do eiusmod tempor incididunt ut labore et dolore magna aliqua. Ut enim ad minim veniam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679123" y="2830146"/>
            <a:ext cx="5934252" cy="10245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18"/>
              </a:lnSpc>
            </a:pPr>
            <a:r>
              <a:rPr lang="en-US" sz="1800">
                <a:solidFill>
                  <a:srgbClr val="FFFFFF"/>
                </a:solidFill>
                <a:latin typeface="Clash Display 2"/>
              </a:rPr>
              <a:t>Lorem ipsum dolor sit amet, consectetur adipiscing elit, sed do eiusmod tempor incididunt ut labore et dolore magna aliqua. Ut enim ad minim veniam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4715294"/>
            <a:ext cx="5999669" cy="7421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821"/>
              </a:lnSpc>
            </a:pPr>
            <a:r>
              <a:rPr lang="en-US" sz="4157">
                <a:solidFill>
                  <a:srgbClr val="FFFFFF"/>
                </a:solidFill>
                <a:latin typeface="Clash Display 1"/>
              </a:rPr>
              <a:t>About the topic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679123" y="1845702"/>
            <a:ext cx="5999669" cy="7421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821"/>
              </a:lnSpc>
            </a:pPr>
            <a:r>
              <a:rPr lang="en-US" sz="4157">
                <a:solidFill>
                  <a:srgbClr val="FFFFFF"/>
                </a:solidFill>
                <a:latin typeface="Clash Display 1"/>
              </a:rPr>
              <a:t>About the topic</a:t>
            </a:r>
          </a:p>
        </p:txBody>
      </p:sp>
      <p:sp>
        <p:nvSpPr>
          <p:cNvPr name="AutoShape 7" id="7"/>
          <p:cNvSpPr/>
          <p:nvPr/>
        </p:nvSpPr>
        <p:spPr>
          <a:xfrm rot="-5400000">
            <a:off x="4965619" y="7871365"/>
            <a:ext cx="4870755" cy="0"/>
          </a:xfrm>
          <a:prstGeom prst="line">
            <a:avLst/>
          </a:prstGeom>
          <a:ln cap="flat" w="476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640994" y="5854381"/>
            <a:ext cx="3806581" cy="2220506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1530036" y="6303045"/>
            <a:ext cx="2909254" cy="1697065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4950441" y="6544201"/>
            <a:ext cx="2426942" cy="1415716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8645130" y="8069102"/>
            <a:ext cx="1798310" cy="2979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76"/>
              </a:lnSpc>
            </a:pPr>
            <a:r>
              <a:rPr lang="en-US" sz="1768">
                <a:solidFill>
                  <a:srgbClr val="FFFFFF"/>
                </a:solidFill>
                <a:latin typeface="Cerebri Bold"/>
              </a:rPr>
              <a:t>Subhead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087111" y="8069102"/>
            <a:ext cx="1798310" cy="2979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76"/>
              </a:lnSpc>
            </a:pPr>
            <a:r>
              <a:rPr lang="en-US" sz="1768">
                <a:solidFill>
                  <a:srgbClr val="FFFFFF"/>
                </a:solidFill>
                <a:latin typeface="Cerebri Bold"/>
              </a:rPr>
              <a:t>Subhead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5266360" y="8029604"/>
            <a:ext cx="1798310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76"/>
              </a:lnSpc>
            </a:pPr>
            <a:r>
              <a:rPr lang="en-US" sz="1768">
                <a:solidFill>
                  <a:srgbClr val="FFFFFF"/>
                </a:solidFill>
                <a:latin typeface="Garet"/>
              </a:rPr>
              <a:t>Subhead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217047" y="8459660"/>
            <a:ext cx="2651269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Glacial Indifference"/>
              </a:rPr>
              <a:t>Place the body copy here.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1659029" y="8459660"/>
            <a:ext cx="2651269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Glacial Indifference"/>
              </a:rPr>
              <a:t>Place the body copy here.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4838277" y="8429687"/>
            <a:ext cx="2651269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Glacial Indifference"/>
              </a:rPr>
              <a:t>Place the body copy here.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036154" y="7113477"/>
            <a:ext cx="1013055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76"/>
              </a:lnSpc>
            </a:pPr>
            <a:r>
              <a:rPr lang="en-US" sz="1768">
                <a:solidFill>
                  <a:srgbClr val="FFFFFF"/>
                </a:solidFill>
                <a:latin typeface="Garet Bold"/>
              </a:rPr>
              <a:t>80,000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2478136" y="7213959"/>
            <a:ext cx="1013055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76"/>
              </a:lnSpc>
            </a:pPr>
            <a:r>
              <a:rPr lang="en-US" sz="1768">
                <a:solidFill>
                  <a:srgbClr val="FFFFFF"/>
                </a:solidFill>
                <a:latin typeface="Garet Bold"/>
              </a:rPr>
              <a:t>60,000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5665737" y="7346509"/>
            <a:ext cx="1013055" cy="3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76"/>
              </a:lnSpc>
            </a:pPr>
            <a:r>
              <a:rPr lang="en-US" sz="1768">
                <a:solidFill>
                  <a:srgbClr val="FFFFFF"/>
                </a:solidFill>
                <a:latin typeface="Garet Bold"/>
              </a:rPr>
              <a:t>50,000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3686979" y="981075"/>
            <a:ext cx="3572321" cy="3985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34"/>
              </a:lnSpc>
              <a:spcBef>
                <a:spcPct val="0"/>
              </a:spcBef>
            </a:pPr>
            <a:r>
              <a:rPr lang="en-US" sz="2310">
                <a:solidFill>
                  <a:srgbClr val="FFFFFF"/>
                </a:solidFill>
                <a:latin typeface="Canva Sans Medium"/>
              </a:rPr>
              <a:t> #VBCCONFERENCE2024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2123797" y="2539214"/>
            <a:ext cx="7971371" cy="2892943"/>
          </a:xfrm>
          <a:custGeom>
            <a:avLst/>
            <a:gdLst/>
            <a:ahLst/>
            <a:cxnLst/>
            <a:rect r="r" b="b" t="t" l="l"/>
            <a:pathLst>
              <a:path h="2892943" w="7971371">
                <a:moveTo>
                  <a:pt x="0" y="0"/>
                </a:moveTo>
                <a:lnTo>
                  <a:pt x="7971371" y="0"/>
                </a:lnTo>
                <a:lnTo>
                  <a:pt x="7971371" y="2892943"/>
                </a:lnTo>
                <a:lnTo>
                  <a:pt x="0" y="28929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437637" y="3753267"/>
            <a:ext cx="11412726" cy="21720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714"/>
              </a:lnSpc>
            </a:pPr>
            <a:r>
              <a:rPr lang="en-US" sz="12653">
                <a:solidFill>
                  <a:srgbClr val="FFFFFF"/>
                </a:solidFill>
                <a:latin typeface="Cerebri Bold"/>
              </a:rPr>
              <a:t>Q and A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798900" y="5830034"/>
            <a:ext cx="8690200" cy="8407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12"/>
              </a:lnSpc>
            </a:pPr>
            <a:r>
              <a:rPr lang="en-US" sz="4937" spc="760">
                <a:solidFill>
                  <a:srgbClr val="FFFFFF"/>
                </a:solidFill>
                <a:latin typeface="Cerebri Bold"/>
              </a:rPr>
              <a:t>ASK AWAY!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028700" y="1028700"/>
            <a:ext cx="3680556" cy="2145457"/>
          </a:xfrm>
          <a:custGeom>
            <a:avLst/>
            <a:gdLst/>
            <a:ahLst/>
            <a:cxnLst/>
            <a:rect r="r" b="b" t="t" l="l"/>
            <a:pathLst>
              <a:path h="2145457" w="3680556">
                <a:moveTo>
                  <a:pt x="0" y="0"/>
                </a:moveTo>
                <a:lnTo>
                  <a:pt x="3680556" y="0"/>
                </a:lnTo>
                <a:lnTo>
                  <a:pt x="3680556" y="2145457"/>
                </a:lnTo>
                <a:lnTo>
                  <a:pt x="0" y="21454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939111" y="8780557"/>
            <a:ext cx="477743" cy="477743"/>
          </a:xfrm>
          <a:custGeom>
            <a:avLst/>
            <a:gdLst/>
            <a:ahLst/>
            <a:cxnLst/>
            <a:rect r="r" b="b" t="t" l="l"/>
            <a:pathLst>
              <a:path h="477743" w="477743">
                <a:moveTo>
                  <a:pt x="0" y="0"/>
                </a:moveTo>
                <a:lnTo>
                  <a:pt x="477743" y="0"/>
                </a:lnTo>
                <a:lnTo>
                  <a:pt x="477743" y="477743"/>
                </a:lnTo>
                <a:lnTo>
                  <a:pt x="0" y="4777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771776" y="8780557"/>
            <a:ext cx="477743" cy="477743"/>
          </a:xfrm>
          <a:custGeom>
            <a:avLst/>
            <a:gdLst/>
            <a:ahLst/>
            <a:cxnLst/>
            <a:rect r="r" b="b" t="t" l="l"/>
            <a:pathLst>
              <a:path h="477743" w="477743">
                <a:moveTo>
                  <a:pt x="0" y="0"/>
                </a:moveTo>
                <a:lnTo>
                  <a:pt x="477743" y="0"/>
                </a:lnTo>
                <a:lnTo>
                  <a:pt x="477743" y="477743"/>
                </a:lnTo>
                <a:lnTo>
                  <a:pt x="0" y="4777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157060" y="8735371"/>
            <a:ext cx="477743" cy="477743"/>
          </a:xfrm>
          <a:custGeom>
            <a:avLst/>
            <a:gdLst/>
            <a:ahLst/>
            <a:cxnLst/>
            <a:rect r="r" b="b" t="t" l="l"/>
            <a:pathLst>
              <a:path h="477743" w="477743">
                <a:moveTo>
                  <a:pt x="0" y="0"/>
                </a:moveTo>
                <a:lnTo>
                  <a:pt x="477743" y="0"/>
                </a:lnTo>
                <a:lnTo>
                  <a:pt x="477743" y="477743"/>
                </a:lnTo>
                <a:lnTo>
                  <a:pt x="0" y="47774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591099" y="8744254"/>
            <a:ext cx="313259" cy="447513"/>
          </a:xfrm>
          <a:custGeom>
            <a:avLst/>
            <a:gdLst/>
            <a:ahLst/>
            <a:cxnLst/>
            <a:rect r="r" b="b" t="t" l="l"/>
            <a:pathLst>
              <a:path h="447513" w="313259">
                <a:moveTo>
                  <a:pt x="0" y="0"/>
                </a:moveTo>
                <a:lnTo>
                  <a:pt x="313259" y="0"/>
                </a:lnTo>
                <a:lnTo>
                  <a:pt x="313259" y="447513"/>
                </a:lnTo>
                <a:lnTo>
                  <a:pt x="0" y="44751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9597829" y="8770199"/>
            <a:ext cx="3774850" cy="454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83"/>
              </a:lnSpc>
              <a:spcBef>
                <a:spcPct val="0"/>
              </a:spcBef>
            </a:pPr>
            <a:r>
              <a:rPr lang="en-US" sz="2559">
                <a:solidFill>
                  <a:srgbClr val="EAFF3E"/>
                </a:solidFill>
                <a:latin typeface="Clash Display 2"/>
              </a:rPr>
              <a:t>www.businesscollege.lt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4449544" y="8770199"/>
            <a:ext cx="2681396" cy="454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83"/>
              </a:lnSpc>
              <a:spcBef>
                <a:spcPct val="0"/>
              </a:spcBef>
            </a:pPr>
            <a:r>
              <a:rPr lang="en-US" sz="2559">
                <a:solidFill>
                  <a:srgbClr val="EAFF3E"/>
                </a:solidFill>
                <a:latin typeface="Clash Display 2"/>
              </a:rPr>
              <a:t>+370 616 55 422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838656" y="8770199"/>
            <a:ext cx="2400018" cy="454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83"/>
              </a:lnSpc>
              <a:spcBef>
                <a:spcPct val="0"/>
              </a:spcBef>
            </a:pPr>
            <a:r>
              <a:rPr lang="en-US" sz="2559">
                <a:solidFill>
                  <a:srgbClr val="EAFF3E"/>
                </a:solidFill>
                <a:latin typeface="Clash Display 2"/>
              </a:rPr>
              <a:t>info@kolegija.lt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102854" y="8770199"/>
            <a:ext cx="3480528" cy="454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83"/>
              </a:lnSpc>
              <a:spcBef>
                <a:spcPct val="0"/>
              </a:spcBef>
            </a:pPr>
            <a:r>
              <a:rPr lang="en-US" sz="2559">
                <a:solidFill>
                  <a:srgbClr val="EAFF3E"/>
                </a:solidFill>
                <a:latin typeface="Clash Display 2"/>
              </a:rPr>
              <a:t>Saltoniškių g. 2, Vilnius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3686979" y="981075"/>
            <a:ext cx="3572321" cy="3985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34"/>
              </a:lnSpc>
              <a:spcBef>
                <a:spcPct val="0"/>
              </a:spcBef>
            </a:pPr>
            <a:r>
              <a:rPr lang="en-US" sz="2310">
                <a:solidFill>
                  <a:srgbClr val="FFFFFF"/>
                </a:solidFill>
                <a:latin typeface="Canva Sans Medium"/>
              </a:rPr>
              <a:t> #VBCCONFERENCE2024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DAF_aJetFn0</dc:identifier>
  <dcterms:modified xsi:type="dcterms:W3CDTF">2011-08-01T06:04:30Z</dcterms:modified>
  <cp:revision>1</cp:revision>
  <dc:title>VBC CONFERENCE 2024 SLIDES TEMPLATE</dc:title>
</cp:coreProperties>
</file>