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7" r:id="rId1"/>
  </p:sldMasterIdLst>
  <p:notesMasterIdLst>
    <p:notesMasterId r:id="rId23"/>
  </p:notesMasterIdLst>
  <p:sldIdLst>
    <p:sldId id="256" r:id="rId2"/>
    <p:sldId id="269" r:id="rId3"/>
    <p:sldId id="270" r:id="rId4"/>
    <p:sldId id="272" r:id="rId5"/>
    <p:sldId id="273" r:id="rId6"/>
    <p:sldId id="258" r:id="rId7"/>
    <p:sldId id="259" r:id="rId8"/>
    <p:sldId id="261" r:id="rId9"/>
    <p:sldId id="260" r:id="rId10"/>
    <p:sldId id="263" r:id="rId11"/>
    <p:sldId id="262" r:id="rId12"/>
    <p:sldId id="265" r:id="rId13"/>
    <p:sldId id="264" r:id="rId14"/>
    <p:sldId id="266" r:id="rId15"/>
    <p:sldId id="257" r:id="rId16"/>
    <p:sldId id="268" r:id="rId17"/>
    <p:sldId id="267" r:id="rId18"/>
    <p:sldId id="274" r:id="rId19"/>
    <p:sldId id="275" r:id="rId20"/>
    <p:sldId id="276" r:id="rId21"/>
    <p:sldId id="277" r:id="rId22"/>
  </p:sldIdLst>
  <p:sldSz cx="13444538" cy="7562850"/>
  <p:notesSz cx="6858000" cy="9144000"/>
  <p:embeddedFontLst>
    <p:embeddedFont>
      <p:font typeface="Montserrat" panose="00000500000000000000" pitchFamily="2" charset="-70"/>
      <p:regular r:id="rId24"/>
      <p:bold r:id="rId25"/>
    </p:embeddedFont>
    <p:embeddedFont>
      <p:font typeface="Montserrat SemiBold" panose="00000700000000000000" pitchFamily="2" charset="-70"/>
      <p:bold r:id="rId26"/>
      <p:boldItalic r:id="rId2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4763">
          <p15:clr>
            <a:srgbClr val="A4A3A4"/>
          </p15:clr>
        </p15:guide>
        <p15:guide id="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645" autoAdjust="0"/>
  </p:normalViewPr>
  <p:slideViewPr>
    <p:cSldViewPr snapToGrid="0">
      <p:cViewPr varScale="1">
        <p:scale>
          <a:sx n="94" d="100"/>
          <a:sy n="94" d="100"/>
        </p:scale>
        <p:origin x="828" y="66"/>
      </p:cViewPr>
      <p:guideLst>
        <p:guide orient="horz" pos="4763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390"/>
              </a:spcBef>
              <a:spcAft>
                <a:spcPts val="0"/>
              </a:spcAft>
              <a:buSzPts val="1400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390"/>
              </a:spcBef>
              <a:spcAft>
                <a:spcPts val="0"/>
              </a:spcAft>
              <a:buSzPts val="1400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390"/>
              </a:spcBef>
              <a:spcAft>
                <a:spcPts val="0"/>
              </a:spcAft>
              <a:buSzPts val="1400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390"/>
              </a:spcBef>
              <a:spcAft>
                <a:spcPts val="0"/>
              </a:spcAft>
              <a:buSzPts val="1400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390"/>
              </a:spcBef>
              <a:spcAft>
                <a:spcPts val="0"/>
              </a:spcAft>
              <a:buSzPts val="1400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2d9a255d75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2d9a255d75d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9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75;g2d9a255d75d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>
          <a:extLst>
            <a:ext uri="{FF2B5EF4-FFF2-40B4-BE49-F238E27FC236}">
              <a16:creationId xmlns:a16="http://schemas.microsoft.com/office/drawing/2014/main" id="{F97856E1-2D62-4072-A3A2-DFC345BBEE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2d9a255d75d_0_0:notes">
            <a:extLst>
              <a:ext uri="{FF2B5EF4-FFF2-40B4-BE49-F238E27FC236}">
                <a16:creationId xmlns:a16="http://schemas.microsoft.com/office/drawing/2014/main" id="{5365A88A-005B-AFF1-4B9F-4437570A341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2d9a255d75d_0_0:notes">
            <a:extLst>
              <a:ext uri="{FF2B5EF4-FFF2-40B4-BE49-F238E27FC236}">
                <a16:creationId xmlns:a16="http://schemas.microsoft.com/office/drawing/2014/main" id="{078D603E-8674-9BD5-619D-77FF2496FC9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9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75;g2d9a255d75d_0_0:notes">
            <a:extLst>
              <a:ext uri="{FF2B5EF4-FFF2-40B4-BE49-F238E27FC236}">
                <a16:creationId xmlns:a16="http://schemas.microsoft.com/office/drawing/2014/main" id="{EB4D01AC-2CA9-7ABE-1EAD-900C27AF0F08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283657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>
          <a:extLst>
            <a:ext uri="{FF2B5EF4-FFF2-40B4-BE49-F238E27FC236}">
              <a16:creationId xmlns:a16="http://schemas.microsoft.com/office/drawing/2014/main" id="{8F2712FF-4734-4C93-D11D-9C684F7ABE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2d9a255d75d_0_0:notes">
            <a:extLst>
              <a:ext uri="{FF2B5EF4-FFF2-40B4-BE49-F238E27FC236}">
                <a16:creationId xmlns:a16="http://schemas.microsoft.com/office/drawing/2014/main" id="{DF4106F5-A29D-FEA1-85FC-37FF1F38688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2d9a255d75d_0_0:notes">
            <a:extLst>
              <a:ext uri="{FF2B5EF4-FFF2-40B4-BE49-F238E27FC236}">
                <a16:creationId xmlns:a16="http://schemas.microsoft.com/office/drawing/2014/main" id="{53215754-26B0-CEDE-4C61-1A163B22D75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9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75;g2d9a255d75d_0_0:notes">
            <a:extLst>
              <a:ext uri="{FF2B5EF4-FFF2-40B4-BE49-F238E27FC236}">
                <a16:creationId xmlns:a16="http://schemas.microsoft.com/office/drawing/2014/main" id="{164E23EA-B9DB-969F-091B-0CDDD8D2FBD4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514111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>
          <a:extLst>
            <a:ext uri="{FF2B5EF4-FFF2-40B4-BE49-F238E27FC236}">
              <a16:creationId xmlns:a16="http://schemas.microsoft.com/office/drawing/2014/main" id="{E4C23BFA-2F7A-EE99-4C61-6070E62252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2d9a255d75d_0_0:notes">
            <a:extLst>
              <a:ext uri="{FF2B5EF4-FFF2-40B4-BE49-F238E27FC236}">
                <a16:creationId xmlns:a16="http://schemas.microsoft.com/office/drawing/2014/main" id="{801E8C26-0578-E0CF-B47D-E0B8A33FC96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2d9a255d75d_0_0:notes">
            <a:extLst>
              <a:ext uri="{FF2B5EF4-FFF2-40B4-BE49-F238E27FC236}">
                <a16:creationId xmlns:a16="http://schemas.microsoft.com/office/drawing/2014/main" id="{4704CE6C-A75D-7ED8-E249-36337920485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9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75;g2d9a255d75d_0_0:notes">
            <a:extLst>
              <a:ext uri="{FF2B5EF4-FFF2-40B4-BE49-F238E27FC236}">
                <a16:creationId xmlns:a16="http://schemas.microsoft.com/office/drawing/2014/main" id="{1BBDA921-9BDC-84CF-7022-9930D7CAE6AB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966386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>
          <a:extLst>
            <a:ext uri="{FF2B5EF4-FFF2-40B4-BE49-F238E27FC236}">
              <a16:creationId xmlns:a16="http://schemas.microsoft.com/office/drawing/2014/main" id="{6820F1BB-CA9B-157D-9B81-5F1ECFE6BA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2d9a255d75d_0_0:notes">
            <a:extLst>
              <a:ext uri="{FF2B5EF4-FFF2-40B4-BE49-F238E27FC236}">
                <a16:creationId xmlns:a16="http://schemas.microsoft.com/office/drawing/2014/main" id="{E60492CF-315D-1235-D095-53BC36A3635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2d9a255d75d_0_0:notes">
            <a:extLst>
              <a:ext uri="{FF2B5EF4-FFF2-40B4-BE49-F238E27FC236}">
                <a16:creationId xmlns:a16="http://schemas.microsoft.com/office/drawing/2014/main" id="{12647032-2F56-1CBD-FF6C-34C4E3D09CB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9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75;g2d9a255d75d_0_0:notes">
            <a:extLst>
              <a:ext uri="{FF2B5EF4-FFF2-40B4-BE49-F238E27FC236}">
                <a16:creationId xmlns:a16="http://schemas.microsoft.com/office/drawing/2014/main" id="{CC7C649D-3350-95CD-C105-B553BE1C5A5D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829973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>
          <a:extLst>
            <a:ext uri="{FF2B5EF4-FFF2-40B4-BE49-F238E27FC236}">
              <a16:creationId xmlns:a16="http://schemas.microsoft.com/office/drawing/2014/main" id="{C8FFD694-ACB5-9B10-692F-704E784D62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:notes">
            <a:extLst>
              <a:ext uri="{FF2B5EF4-FFF2-40B4-BE49-F238E27FC236}">
                <a16:creationId xmlns:a16="http://schemas.microsoft.com/office/drawing/2014/main" id="{F1B81015-9862-D4B6-0340-F64B7B293BE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9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2:notes">
            <a:extLst>
              <a:ext uri="{FF2B5EF4-FFF2-40B4-BE49-F238E27FC236}">
                <a16:creationId xmlns:a16="http://schemas.microsoft.com/office/drawing/2014/main" id="{478E3E3A-DC0F-5F85-7501-C22A747FEB4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421056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>
          <a:extLst>
            <a:ext uri="{FF2B5EF4-FFF2-40B4-BE49-F238E27FC236}">
              <a16:creationId xmlns:a16="http://schemas.microsoft.com/office/drawing/2014/main" id="{F2AF6FEA-8732-A701-D068-ABC7A122C1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:notes">
            <a:extLst>
              <a:ext uri="{FF2B5EF4-FFF2-40B4-BE49-F238E27FC236}">
                <a16:creationId xmlns:a16="http://schemas.microsoft.com/office/drawing/2014/main" id="{5148A9FC-898B-566E-D88C-9776B59C513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9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2:notes">
            <a:extLst>
              <a:ext uri="{FF2B5EF4-FFF2-40B4-BE49-F238E27FC236}">
                <a16:creationId xmlns:a16="http://schemas.microsoft.com/office/drawing/2014/main" id="{22201033-E62C-038F-1D1E-B710021397B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999323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>
          <a:extLst>
            <a:ext uri="{FF2B5EF4-FFF2-40B4-BE49-F238E27FC236}">
              <a16:creationId xmlns:a16="http://schemas.microsoft.com/office/drawing/2014/main" id="{C2076D99-BD43-E8CD-6FB7-40A99F7342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:notes">
            <a:extLst>
              <a:ext uri="{FF2B5EF4-FFF2-40B4-BE49-F238E27FC236}">
                <a16:creationId xmlns:a16="http://schemas.microsoft.com/office/drawing/2014/main" id="{2BCE4E60-E256-D1FD-BD14-6FC53D824B0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9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2:notes">
            <a:extLst>
              <a:ext uri="{FF2B5EF4-FFF2-40B4-BE49-F238E27FC236}">
                <a16:creationId xmlns:a16="http://schemas.microsoft.com/office/drawing/2014/main" id="{B12D8CF5-8BAF-B789-8D39-BD3DBAFF706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365500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>
          <a:extLst>
            <a:ext uri="{FF2B5EF4-FFF2-40B4-BE49-F238E27FC236}">
              <a16:creationId xmlns:a16="http://schemas.microsoft.com/office/drawing/2014/main" id="{CD9BE498-22B8-4506-3390-79F9CA341A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:notes">
            <a:extLst>
              <a:ext uri="{FF2B5EF4-FFF2-40B4-BE49-F238E27FC236}">
                <a16:creationId xmlns:a16="http://schemas.microsoft.com/office/drawing/2014/main" id="{8B9B1C79-69C3-5713-8964-9889A828883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9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2:notes">
            <a:extLst>
              <a:ext uri="{FF2B5EF4-FFF2-40B4-BE49-F238E27FC236}">
                <a16:creationId xmlns:a16="http://schemas.microsoft.com/office/drawing/2014/main" id="{675741A4-AAB9-FB00-B089-CF47A20B016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104524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>
          <a:extLst>
            <a:ext uri="{FF2B5EF4-FFF2-40B4-BE49-F238E27FC236}">
              <a16:creationId xmlns:a16="http://schemas.microsoft.com/office/drawing/2014/main" id="{6F26AC18-6DD6-89E1-9207-ECC45ACDD2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:notes">
            <a:extLst>
              <a:ext uri="{FF2B5EF4-FFF2-40B4-BE49-F238E27FC236}">
                <a16:creationId xmlns:a16="http://schemas.microsoft.com/office/drawing/2014/main" id="{4E68B662-8A48-6A65-AD5E-126E8702B82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9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2:notes">
            <a:extLst>
              <a:ext uri="{FF2B5EF4-FFF2-40B4-BE49-F238E27FC236}">
                <a16:creationId xmlns:a16="http://schemas.microsoft.com/office/drawing/2014/main" id="{ABA9D29E-614B-6075-0F32-03C27C79CF1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031347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>
          <a:extLst>
            <a:ext uri="{FF2B5EF4-FFF2-40B4-BE49-F238E27FC236}">
              <a16:creationId xmlns:a16="http://schemas.microsoft.com/office/drawing/2014/main" id="{67A3AEDB-6033-7A46-CB60-FCB2B632F7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:notes">
            <a:extLst>
              <a:ext uri="{FF2B5EF4-FFF2-40B4-BE49-F238E27FC236}">
                <a16:creationId xmlns:a16="http://schemas.microsoft.com/office/drawing/2014/main" id="{BFD6FC67-0724-C8E2-82E5-32F97AD4456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9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2:notes">
            <a:extLst>
              <a:ext uri="{FF2B5EF4-FFF2-40B4-BE49-F238E27FC236}">
                <a16:creationId xmlns:a16="http://schemas.microsoft.com/office/drawing/2014/main" id="{41EB717F-DC99-E372-27E5-8C14990C433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1173868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>
          <a:extLst>
            <a:ext uri="{FF2B5EF4-FFF2-40B4-BE49-F238E27FC236}">
              <a16:creationId xmlns:a16="http://schemas.microsoft.com/office/drawing/2014/main" id="{E25D8668-EA74-35D7-6424-05D837E93D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:notes">
            <a:extLst>
              <a:ext uri="{FF2B5EF4-FFF2-40B4-BE49-F238E27FC236}">
                <a16:creationId xmlns:a16="http://schemas.microsoft.com/office/drawing/2014/main" id="{DF832EB6-9FC8-AEF3-46B7-30DE58945F8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9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2:notes">
            <a:extLst>
              <a:ext uri="{FF2B5EF4-FFF2-40B4-BE49-F238E27FC236}">
                <a16:creationId xmlns:a16="http://schemas.microsoft.com/office/drawing/2014/main" id="{D4D0B85C-E487-1CDD-F22D-ADCA2AAEE3A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0074377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>
          <a:extLst>
            <a:ext uri="{FF2B5EF4-FFF2-40B4-BE49-F238E27FC236}">
              <a16:creationId xmlns:a16="http://schemas.microsoft.com/office/drawing/2014/main" id="{1A41C612-2FA0-EAF5-2D72-A7E6893A8F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:notes">
            <a:extLst>
              <a:ext uri="{FF2B5EF4-FFF2-40B4-BE49-F238E27FC236}">
                <a16:creationId xmlns:a16="http://schemas.microsoft.com/office/drawing/2014/main" id="{1589E93F-A7BD-5DE0-4AB1-CDB84EEC7B9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9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82;p2:notes">
            <a:extLst>
              <a:ext uri="{FF2B5EF4-FFF2-40B4-BE49-F238E27FC236}">
                <a16:creationId xmlns:a16="http://schemas.microsoft.com/office/drawing/2014/main" id="{58F24313-8D1F-E693-4F7E-CF42D7EBF08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6761010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>
          <a:extLst>
            <a:ext uri="{FF2B5EF4-FFF2-40B4-BE49-F238E27FC236}">
              <a16:creationId xmlns:a16="http://schemas.microsoft.com/office/drawing/2014/main" id="{C5DAA050-0DB8-D6B4-3179-2657800F32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:notes">
            <a:extLst>
              <a:ext uri="{FF2B5EF4-FFF2-40B4-BE49-F238E27FC236}">
                <a16:creationId xmlns:a16="http://schemas.microsoft.com/office/drawing/2014/main" id="{EA3CB3F7-B805-3114-0BA4-F154317E7DF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9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2:notes">
            <a:extLst>
              <a:ext uri="{FF2B5EF4-FFF2-40B4-BE49-F238E27FC236}">
                <a16:creationId xmlns:a16="http://schemas.microsoft.com/office/drawing/2014/main" id="{88CBBB9F-03E9-92D2-3ADA-24BD6440263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074703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9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>
          <a:extLst>
            <a:ext uri="{FF2B5EF4-FFF2-40B4-BE49-F238E27FC236}">
              <a16:creationId xmlns:a16="http://schemas.microsoft.com/office/drawing/2014/main" id="{D849E4E4-C6CB-6E33-B5D6-544052D540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2d9a255d75d_0_0:notes">
            <a:extLst>
              <a:ext uri="{FF2B5EF4-FFF2-40B4-BE49-F238E27FC236}">
                <a16:creationId xmlns:a16="http://schemas.microsoft.com/office/drawing/2014/main" id="{0F1C5E44-5E72-53B9-DB10-09EB4EAD9C3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2d9a255d75d_0_0:notes">
            <a:extLst>
              <a:ext uri="{FF2B5EF4-FFF2-40B4-BE49-F238E27FC236}">
                <a16:creationId xmlns:a16="http://schemas.microsoft.com/office/drawing/2014/main" id="{23105467-EE3E-4E59-8457-624F0B1562E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9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75;g2d9a255d75d_0_0:notes">
            <a:extLst>
              <a:ext uri="{FF2B5EF4-FFF2-40B4-BE49-F238E27FC236}">
                <a16:creationId xmlns:a16="http://schemas.microsoft.com/office/drawing/2014/main" id="{FA54BB5C-A04C-FF0F-71DB-361CE89420BE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2227645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>
          <a:extLst>
            <a:ext uri="{FF2B5EF4-FFF2-40B4-BE49-F238E27FC236}">
              <a16:creationId xmlns:a16="http://schemas.microsoft.com/office/drawing/2014/main" id="{5AA16AF2-0781-E53F-27A6-E872CBD0AC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2d9a255d75d_0_0:notes">
            <a:extLst>
              <a:ext uri="{FF2B5EF4-FFF2-40B4-BE49-F238E27FC236}">
                <a16:creationId xmlns:a16="http://schemas.microsoft.com/office/drawing/2014/main" id="{0AEA97E7-0C33-2C3F-3FA9-015108657EF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2d9a255d75d_0_0:notes">
            <a:extLst>
              <a:ext uri="{FF2B5EF4-FFF2-40B4-BE49-F238E27FC236}">
                <a16:creationId xmlns:a16="http://schemas.microsoft.com/office/drawing/2014/main" id="{1D8AA833-3AAA-FBA9-9063-4EA7E7358F8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9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75;g2d9a255d75d_0_0:notes">
            <a:extLst>
              <a:ext uri="{FF2B5EF4-FFF2-40B4-BE49-F238E27FC236}">
                <a16:creationId xmlns:a16="http://schemas.microsoft.com/office/drawing/2014/main" id="{B1BA1DE9-0A6D-A14C-059C-ADC075112227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0292317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>
          <a:extLst>
            <a:ext uri="{FF2B5EF4-FFF2-40B4-BE49-F238E27FC236}">
              <a16:creationId xmlns:a16="http://schemas.microsoft.com/office/drawing/2014/main" id="{8B08182F-5504-A279-FE5B-D109AFAC39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2d9a255d75d_0_0:notes">
            <a:extLst>
              <a:ext uri="{FF2B5EF4-FFF2-40B4-BE49-F238E27FC236}">
                <a16:creationId xmlns:a16="http://schemas.microsoft.com/office/drawing/2014/main" id="{33D80DC7-64E8-851B-C751-A4ED40EB798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2d9a255d75d_0_0:notes">
            <a:extLst>
              <a:ext uri="{FF2B5EF4-FFF2-40B4-BE49-F238E27FC236}">
                <a16:creationId xmlns:a16="http://schemas.microsoft.com/office/drawing/2014/main" id="{F1288695-9FC6-D130-804F-EB24600D8CA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9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5" name="Google Shape;75;g2d9a255d75d_0_0:notes">
            <a:extLst>
              <a:ext uri="{FF2B5EF4-FFF2-40B4-BE49-F238E27FC236}">
                <a16:creationId xmlns:a16="http://schemas.microsoft.com/office/drawing/2014/main" id="{A281E3EF-6C25-3713-510A-66693CF006AF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7847477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>
          <a:extLst>
            <a:ext uri="{FF2B5EF4-FFF2-40B4-BE49-F238E27FC236}">
              <a16:creationId xmlns:a16="http://schemas.microsoft.com/office/drawing/2014/main" id="{57265BA7-B429-24E0-9954-DE87700E28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2d9a255d75d_0_0:notes">
            <a:extLst>
              <a:ext uri="{FF2B5EF4-FFF2-40B4-BE49-F238E27FC236}">
                <a16:creationId xmlns:a16="http://schemas.microsoft.com/office/drawing/2014/main" id="{D601A4CE-BDBF-FCD5-3CE6-CAD79C64794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2d9a255d75d_0_0:notes">
            <a:extLst>
              <a:ext uri="{FF2B5EF4-FFF2-40B4-BE49-F238E27FC236}">
                <a16:creationId xmlns:a16="http://schemas.microsoft.com/office/drawing/2014/main" id="{3739CCC2-8AB0-CB61-7DC9-0831BDDB9C3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9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75;g2d9a255d75d_0_0:notes">
            <a:extLst>
              <a:ext uri="{FF2B5EF4-FFF2-40B4-BE49-F238E27FC236}">
                <a16:creationId xmlns:a16="http://schemas.microsoft.com/office/drawing/2014/main" id="{25720667-DF63-90DD-DE55-2A16ADB36215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6625270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>
          <a:extLst>
            <a:ext uri="{FF2B5EF4-FFF2-40B4-BE49-F238E27FC236}">
              <a16:creationId xmlns:a16="http://schemas.microsoft.com/office/drawing/2014/main" id="{99D748F8-CB53-D50D-86E9-7BF2FBF6B9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2d9a255d75d_0_0:notes">
            <a:extLst>
              <a:ext uri="{FF2B5EF4-FFF2-40B4-BE49-F238E27FC236}">
                <a16:creationId xmlns:a16="http://schemas.microsoft.com/office/drawing/2014/main" id="{82C8FC11-1B37-8994-FCB9-BCD5BE5E7B0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2d9a255d75d_0_0:notes">
            <a:extLst>
              <a:ext uri="{FF2B5EF4-FFF2-40B4-BE49-F238E27FC236}">
                <a16:creationId xmlns:a16="http://schemas.microsoft.com/office/drawing/2014/main" id="{94ACE1F5-7EB4-53EC-1A4C-72793969993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9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75;g2d9a255d75d_0_0:notes">
            <a:extLst>
              <a:ext uri="{FF2B5EF4-FFF2-40B4-BE49-F238E27FC236}">
                <a16:creationId xmlns:a16="http://schemas.microsoft.com/office/drawing/2014/main" id="{516F6838-75E1-A574-E76D-8581AB324150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20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1555973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>
          <a:extLst>
            <a:ext uri="{FF2B5EF4-FFF2-40B4-BE49-F238E27FC236}">
              <a16:creationId xmlns:a16="http://schemas.microsoft.com/office/drawing/2014/main" id="{1313E54D-E267-8073-A59A-1285573FCB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2d9a255d75d_0_0:notes">
            <a:extLst>
              <a:ext uri="{FF2B5EF4-FFF2-40B4-BE49-F238E27FC236}">
                <a16:creationId xmlns:a16="http://schemas.microsoft.com/office/drawing/2014/main" id="{98F21654-BC9A-1BD1-4434-E2174A84E09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2d9a255d75d_0_0:notes">
            <a:extLst>
              <a:ext uri="{FF2B5EF4-FFF2-40B4-BE49-F238E27FC236}">
                <a16:creationId xmlns:a16="http://schemas.microsoft.com/office/drawing/2014/main" id="{915B197E-72AD-8A99-022B-3022D0F7C0E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9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75;g2d9a255d75d_0_0:notes">
            <a:extLst>
              <a:ext uri="{FF2B5EF4-FFF2-40B4-BE49-F238E27FC236}">
                <a16:creationId xmlns:a16="http://schemas.microsoft.com/office/drawing/2014/main" id="{CFD25233-8593-B0F7-9F47-039C0E4CFEF3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21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178538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oogle Shape;15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" y="147"/>
            <a:ext cx="13304919" cy="7484017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2"/>
          <p:cNvSpPr txBox="1">
            <a:spLocks noGrp="1"/>
          </p:cNvSpPr>
          <p:nvPr>
            <p:ph type="dt" idx="10"/>
          </p:nvPr>
        </p:nvSpPr>
        <p:spPr>
          <a:xfrm>
            <a:off x="672927" y="7010400"/>
            <a:ext cx="3136991" cy="4016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550" tIns="49775" rIns="99550" bIns="497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ftr" idx="11"/>
          </p:nvPr>
        </p:nvSpPr>
        <p:spPr>
          <a:xfrm>
            <a:off x="4592669" y="7010400"/>
            <a:ext cx="4259202" cy="4016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550" tIns="49775" rIns="99550" bIns="497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sldNum" idx="12"/>
          </p:nvPr>
        </p:nvSpPr>
        <p:spPr>
          <a:xfrm>
            <a:off x="10131577" y="7027725"/>
            <a:ext cx="3136991" cy="4016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550" tIns="49775" rIns="99550" bIns="49775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635" b="0" i="0" u="none" strike="noStrike" cap="none">
                <a:solidFill>
                  <a:srgbClr val="898989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635" b="0" i="0" u="none" strike="noStrike" cap="none">
                <a:solidFill>
                  <a:srgbClr val="898989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635" b="0" i="0" u="none" strike="noStrike" cap="none">
                <a:solidFill>
                  <a:srgbClr val="898989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635" b="0" i="0" u="none" strike="noStrike" cap="none">
                <a:solidFill>
                  <a:srgbClr val="898989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635" b="0" i="0" u="none" strike="noStrike" cap="none">
                <a:solidFill>
                  <a:srgbClr val="898989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635" b="0" i="0" u="none" strike="noStrike" cap="none">
                <a:solidFill>
                  <a:srgbClr val="898989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635" b="0" i="0" u="none" strike="noStrike" cap="none">
                <a:solidFill>
                  <a:srgbClr val="898989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635" b="0" i="0" u="none" strike="noStrike" cap="none">
                <a:solidFill>
                  <a:srgbClr val="898989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635" b="0" i="0" u="none" strike="noStrike" cap="none">
                <a:solidFill>
                  <a:srgbClr val="898989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title"/>
          </p:nvPr>
        </p:nvSpPr>
        <p:spPr>
          <a:xfrm>
            <a:off x="672925" y="2653749"/>
            <a:ext cx="12098686" cy="17562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75567"/>
              </a:buClr>
              <a:buSzPts val="3523"/>
              <a:buFont typeface="Montserrat SemiBold"/>
              <a:buNone/>
              <a:defRPr sz="3523" b="1" i="0" u="none" strike="noStrike" cap="none">
                <a:solidFill>
                  <a:srgbClr val="475567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3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3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3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3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3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3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3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3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body" idx="1"/>
          </p:nvPr>
        </p:nvSpPr>
        <p:spPr>
          <a:xfrm>
            <a:off x="672927" y="4536715"/>
            <a:ext cx="12127201" cy="8121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ctr" rtl="0">
              <a:spcBef>
                <a:spcPts val="503"/>
              </a:spcBef>
              <a:spcAft>
                <a:spcPts val="0"/>
              </a:spcAft>
              <a:buClr>
                <a:srgbClr val="475567"/>
              </a:buClr>
              <a:buSzPts val="2516"/>
              <a:buFont typeface="Arial"/>
              <a:buNone/>
              <a:defRPr sz="2516" b="0" i="0" u="none" strike="noStrike" cap="none">
                <a:solidFill>
                  <a:srgbClr val="475567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228600" algn="l" rtl="0">
              <a:spcBef>
                <a:spcPts val="503"/>
              </a:spcBef>
              <a:spcAft>
                <a:spcPts val="0"/>
              </a:spcAft>
              <a:buClr>
                <a:srgbClr val="92979E"/>
              </a:buClr>
              <a:buSzPts val="2516"/>
              <a:buFont typeface="Arial"/>
              <a:buNone/>
              <a:defRPr sz="2516" b="0" i="0" u="none" strike="noStrike" cap="none">
                <a:solidFill>
                  <a:srgbClr val="92979E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28600" algn="l" rtl="0">
              <a:spcBef>
                <a:spcPts val="428"/>
              </a:spcBef>
              <a:spcAft>
                <a:spcPts val="0"/>
              </a:spcAft>
              <a:buClr>
                <a:srgbClr val="92979E"/>
              </a:buClr>
              <a:buSzPts val="2139"/>
              <a:buFont typeface="Arial"/>
              <a:buNone/>
              <a:defRPr sz="2139" b="0" i="0" u="none" strike="noStrike" cap="none">
                <a:solidFill>
                  <a:srgbClr val="92979E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28600" algn="l" rtl="0">
              <a:spcBef>
                <a:spcPts val="377"/>
              </a:spcBef>
              <a:spcAft>
                <a:spcPts val="0"/>
              </a:spcAft>
              <a:buClr>
                <a:srgbClr val="92979E"/>
              </a:buClr>
              <a:buSzPts val="1887"/>
              <a:buFont typeface="Arial"/>
              <a:buNone/>
              <a:defRPr sz="1887" b="0" i="0" u="none" strike="noStrike" cap="none">
                <a:solidFill>
                  <a:srgbClr val="92979E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28600" algn="l" rtl="0">
              <a:spcBef>
                <a:spcPts val="377"/>
              </a:spcBef>
              <a:spcAft>
                <a:spcPts val="0"/>
              </a:spcAft>
              <a:buClr>
                <a:srgbClr val="92979E"/>
              </a:buClr>
              <a:buSzPts val="1887"/>
              <a:buFont typeface="Arial"/>
              <a:buNone/>
              <a:defRPr sz="1887" b="0" i="0" u="none" strike="noStrike" cap="none">
                <a:solidFill>
                  <a:srgbClr val="92979E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28600" algn="l" rtl="0">
              <a:spcBef>
                <a:spcPts val="377"/>
              </a:spcBef>
              <a:spcAft>
                <a:spcPts val="0"/>
              </a:spcAft>
              <a:buClr>
                <a:srgbClr val="92979E"/>
              </a:buClr>
              <a:buSzPts val="1887"/>
              <a:buFont typeface="Arial"/>
              <a:buNone/>
              <a:defRPr sz="1887" b="0" i="0" u="none" strike="noStrike" cap="none">
                <a:solidFill>
                  <a:srgbClr val="92979E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228600" algn="l" rtl="0">
              <a:spcBef>
                <a:spcPts val="377"/>
              </a:spcBef>
              <a:spcAft>
                <a:spcPts val="0"/>
              </a:spcAft>
              <a:buClr>
                <a:srgbClr val="92979E"/>
              </a:buClr>
              <a:buSzPts val="1887"/>
              <a:buFont typeface="Arial"/>
              <a:buNone/>
              <a:defRPr sz="1887" b="0" i="0" u="none" strike="noStrike" cap="none">
                <a:solidFill>
                  <a:srgbClr val="92979E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228600" algn="l" rtl="0">
              <a:spcBef>
                <a:spcPts val="377"/>
              </a:spcBef>
              <a:spcAft>
                <a:spcPts val="0"/>
              </a:spcAft>
              <a:buClr>
                <a:srgbClr val="92979E"/>
              </a:buClr>
              <a:buSzPts val="1887"/>
              <a:buFont typeface="Arial"/>
              <a:buNone/>
              <a:defRPr sz="1887" b="0" i="0" u="none" strike="noStrike" cap="none">
                <a:solidFill>
                  <a:srgbClr val="92979E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228600" algn="l" rtl="0">
              <a:spcBef>
                <a:spcPts val="377"/>
              </a:spcBef>
              <a:spcAft>
                <a:spcPts val="0"/>
              </a:spcAft>
              <a:buClr>
                <a:srgbClr val="92979E"/>
              </a:buClr>
              <a:buSzPts val="1887"/>
              <a:buFont typeface="Arial"/>
              <a:buNone/>
              <a:defRPr sz="1887" b="0" i="0" u="none" strike="noStrike" cap="none">
                <a:solidFill>
                  <a:srgbClr val="92979E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>
            <a:spLocks noGrp="1"/>
          </p:cNvSpPr>
          <p:nvPr>
            <p:ph type="title"/>
          </p:nvPr>
        </p:nvSpPr>
        <p:spPr>
          <a:xfrm>
            <a:off x="843365" y="3331892"/>
            <a:ext cx="12127200" cy="15020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3523" b="1" i="0" u="none" strike="noStrike" cap="none">
                <a:solidFill>
                  <a:srgbClr val="475567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3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3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3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3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3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3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3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3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body" idx="1"/>
          </p:nvPr>
        </p:nvSpPr>
        <p:spPr>
          <a:xfrm>
            <a:off x="843364" y="4892871"/>
            <a:ext cx="12127201" cy="8121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ctr" rtl="0">
              <a:spcBef>
                <a:spcPts val="503"/>
              </a:spcBef>
              <a:spcAft>
                <a:spcPts val="0"/>
              </a:spcAft>
              <a:buClr>
                <a:srgbClr val="475567"/>
              </a:buClr>
              <a:buSzPts val="2516"/>
              <a:buFont typeface="Arial"/>
              <a:buNone/>
              <a:defRPr sz="2516" b="0" i="0" u="none" strike="noStrike" cap="none">
                <a:solidFill>
                  <a:srgbClr val="475567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228600" algn="l" rtl="0">
              <a:spcBef>
                <a:spcPts val="503"/>
              </a:spcBef>
              <a:spcAft>
                <a:spcPts val="0"/>
              </a:spcAft>
              <a:buClr>
                <a:srgbClr val="92979E"/>
              </a:buClr>
              <a:buSzPts val="2516"/>
              <a:buFont typeface="Arial"/>
              <a:buNone/>
              <a:defRPr sz="2516" b="0" i="0" u="none" strike="noStrike" cap="none">
                <a:solidFill>
                  <a:srgbClr val="92979E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28600" algn="l" rtl="0">
              <a:spcBef>
                <a:spcPts val="428"/>
              </a:spcBef>
              <a:spcAft>
                <a:spcPts val="0"/>
              </a:spcAft>
              <a:buClr>
                <a:srgbClr val="92979E"/>
              </a:buClr>
              <a:buSzPts val="2139"/>
              <a:buFont typeface="Arial"/>
              <a:buNone/>
              <a:defRPr sz="2139" b="0" i="0" u="none" strike="noStrike" cap="none">
                <a:solidFill>
                  <a:srgbClr val="92979E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28600" algn="l" rtl="0">
              <a:spcBef>
                <a:spcPts val="377"/>
              </a:spcBef>
              <a:spcAft>
                <a:spcPts val="0"/>
              </a:spcAft>
              <a:buClr>
                <a:srgbClr val="92979E"/>
              </a:buClr>
              <a:buSzPts val="1887"/>
              <a:buFont typeface="Arial"/>
              <a:buNone/>
              <a:defRPr sz="1887" b="0" i="0" u="none" strike="noStrike" cap="none">
                <a:solidFill>
                  <a:srgbClr val="92979E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28600" algn="l" rtl="0">
              <a:spcBef>
                <a:spcPts val="377"/>
              </a:spcBef>
              <a:spcAft>
                <a:spcPts val="0"/>
              </a:spcAft>
              <a:buClr>
                <a:srgbClr val="92979E"/>
              </a:buClr>
              <a:buSzPts val="1887"/>
              <a:buFont typeface="Arial"/>
              <a:buNone/>
              <a:defRPr sz="1887" b="0" i="0" u="none" strike="noStrike" cap="none">
                <a:solidFill>
                  <a:srgbClr val="92979E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28600" algn="l" rtl="0">
              <a:spcBef>
                <a:spcPts val="377"/>
              </a:spcBef>
              <a:spcAft>
                <a:spcPts val="0"/>
              </a:spcAft>
              <a:buClr>
                <a:srgbClr val="92979E"/>
              </a:buClr>
              <a:buSzPts val="1887"/>
              <a:buFont typeface="Arial"/>
              <a:buNone/>
              <a:defRPr sz="1887" b="0" i="0" u="none" strike="noStrike" cap="none">
                <a:solidFill>
                  <a:srgbClr val="92979E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228600" algn="l" rtl="0">
              <a:spcBef>
                <a:spcPts val="377"/>
              </a:spcBef>
              <a:spcAft>
                <a:spcPts val="0"/>
              </a:spcAft>
              <a:buClr>
                <a:srgbClr val="92979E"/>
              </a:buClr>
              <a:buSzPts val="1887"/>
              <a:buFont typeface="Arial"/>
              <a:buNone/>
              <a:defRPr sz="1887" b="0" i="0" u="none" strike="noStrike" cap="none">
                <a:solidFill>
                  <a:srgbClr val="92979E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228600" algn="l" rtl="0">
              <a:spcBef>
                <a:spcPts val="377"/>
              </a:spcBef>
              <a:spcAft>
                <a:spcPts val="0"/>
              </a:spcAft>
              <a:buClr>
                <a:srgbClr val="92979E"/>
              </a:buClr>
              <a:buSzPts val="1887"/>
              <a:buFont typeface="Arial"/>
              <a:buNone/>
              <a:defRPr sz="1887" b="0" i="0" u="none" strike="noStrike" cap="none">
                <a:solidFill>
                  <a:srgbClr val="92979E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228600" algn="l" rtl="0">
              <a:spcBef>
                <a:spcPts val="377"/>
              </a:spcBef>
              <a:spcAft>
                <a:spcPts val="0"/>
              </a:spcAft>
              <a:buClr>
                <a:srgbClr val="92979E"/>
              </a:buClr>
              <a:buSzPts val="1887"/>
              <a:buFont typeface="Arial"/>
              <a:buNone/>
              <a:defRPr sz="1887" b="0" i="0" u="none" strike="noStrike" cap="none">
                <a:solidFill>
                  <a:srgbClr val="92979E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dt" idx="10"/>
          </p:nvPr>
        </p:nvSpPr>
        <p:spPr>
          <a:xfrm>
            <a:off x="672927" y="7010400"/>
            <a:ext cx="3136991" cy="4016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550" tIns="49775" rIns="99550" bIns="497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ftr" idx="11"/>
          </p:nvPr>
        </p:nvSpPr>
        <p:spPr>
          <a:xfrm>
            <a:off x="4592669" y="7010400"/>
            <a:ext cx="4259202" cy="4016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550" tIns="49775" rIns="99550" bIns="497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sldNum" idx="12"/>
          </p:nvPr>
        </p:nvSpPr>
        <p:spPr>
          <a:xfrm>
            <a:off x="10131577" y="7027725"/>
            <a:ext cx="3136991" cy="4016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550" tIns="49775" rIns="99550" bIns="49775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635" b="0" i="0" u="none" strike="noStrike" cap="none">
                <a:solidFill>
                  <a:srgbClr val="898989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635" b="0" i="0" u="none" strike="noStrike" cap="none">
                <a:solidFill>
                  <a:srgbClr val="898989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635" b="0" i="0" u="none" strike="noStrike" cap="none">
                <a:solidFill>
                  <a:srgbClr val="898989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635" b="0" i="0" u="none" strike="noStrike" cap="none">
                <a:solidFill>
                  <a:srgbClr val="898989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635" b="0" i="0" u="none" strike="noStrike" cap="none">
                <a:solidFill>
                  <a:srgbClr val="898989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635" b="0" i="0" u="none" strike="noStrike" cap="none">
                <a:solidFill>
                  <a:srgbClr val="898989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635" b="0" i="0" u="none" strike="noStrike" cap="none">
                <a:solidFill>
                  <a:srgbClr val="898989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635" b="0" i="0" u="none" strike="noStrike" cap="none">
                <a:solidFill>
                  <a:srgbClr val="898989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635" b="0" i="0" u="none" strike="noStrike" cap="none">
                <a:solidFill>
                  <a:srgbClr val="898989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>
            <a:spLocks noGrp="1"/>
          </p:cNvSpPr>
          <p:nvPr>
            <p:ph type="dt" idx="10"/>
          </p:nvPr>
        </p:nvSpPr>
        <p:spPr>
          <a:xfrm>
            <a:off x="672927" y="7010400"/>
            <a:ext cx="3136991" cy="4016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550" tIns="49775" rIns="99550" bIns="497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ftr" idx="11"/>
          </p:nvPr>
        </p:nvSpPr>
        <p:spPr>
          <a:xfrm>
            <a:off x="4592669" y="7010400"/>
            <a:ext cx="4259202" cy="4016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550" tIns="49775" rIns="99550" bIns="497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sldNum" idx="12"/>
          </p:nvPr>
        </p:nvSpPr>
        <p:spPr>
          <a:xfrm>
            <a:off x="10131577" y="7010400"/>
            <a:ext cx="3136991" cy="4016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550" tIns="49775" rIns="99550" bIns="49775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635" b="0" i="0" u="none" strike="noStrike" cap="none">
                <a:solidFill>
                  <a:srgbClr val="898989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635" b="0" i="0" u="none" strike="noStrike" cap="none">
                <a:solidFill>
                  <a:srgbClr val="898989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635" b="0" i="0" u="none" strike="noStrike" cap="none">
                <a:solidFill>
                  <a:srgbClr val="898989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635" b="0" i="0" u="none" strike="noStrike" cap="none">
                <a:solidFill>
                  <a:srgbClr val="898989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635" b="0" i="0" u="none" strike="noStrike" cap="none">
                <a:solidFill>
                  <a:srgbClr val="898989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635" b="0" i="0" u="none" strike="noStrike" cap="none">
                <a:solidFill>
                  <a:srgbClr val="898989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635" b="0" i="0" u="none" strike="noStrike" cap="none">
                <a:solidFill>
                  <a:srgbClr val="898989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635" b="0" i="0" u="none" strike="noStrike" cap="none">
                <a:solidFill>
                  <a:srgbClr val="898989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635" b="0" i="0" u="none" strike="noStrike" cap="none">
                <a:solidFill>
                  <a:srgbClr val="898989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body" idx="1"/>
          </p:nvPr>
        </p:nvSpPr>
        <p:spPr>
          <a:xfrm>
            <a:off x="829719" y="2196548"/>
            <a:ext cx="11941892" cy="48138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spcBef>
                <a:spcPts val="560"/>
              </a:spcBef>
              <a:spcAft>
                <a:spcPts val="0"/>
              </a:spcAft>
              <a:buClr>
                <a:srgbClr val="475567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475567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rgbClr val="475567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475567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55600" algn="l" rtl="0">
              <a:spcBef>
                <a:spcPts val="400"/>
              </a:spcBef>
              <a:spcAft>
                <a:spcPts val="0"/>
              </a:spcAft>
              <a:buClr>
                <a:srgbClr val="475567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475567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rgbClr val="475567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rgbClr val="475567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42900" algn="l" rtl="0">
              <a:spcBef>
                <a:spcPts val="360"/>
              </a:spcBef>
              <a:spcAft>
                <a:spcPts val="0"/>
              </a:spcAft>
              <a:buClr>
                <a:srgbClr val="475567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rgbClr val="475567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404304" algn="l" rtl="0">
              <a:spcBef>
                <a:spcPts val="553"/>
              </a:spcBef>
              <a:spcAft>
                <a:spcPts val="0"/>
              </a:spcAft>
              <a:buClr>
                <a:schemeClr val="dk1"/>
              </a:buClr>
              <a:buSzPts val="2767"/>
              <a:buFont typeface="Arial"/>
              <a:buChar char="•"/>
              <a:defRPr sz="2767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404304" algn="l" rtl="0">
              <a:spcBef>
                <a:spcPts val="553"/>
              </a:spcBef>
              <a:spcAft>
                <a:spcPts val="0"/>
              </a:spcAft>
              <a:buClr>
                <a:schemeClr val="dk1"/>
              </a:buClr>
              <a:buSzPts val="2767"/>
              <a:buFont typeface="Arial"/>
              <a:buChar char="•"/>
              <a:defRPr sz="2767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404304" algn="l" rtl="0">
              <a:spcBef>
                <a:spcPts val="553"/>
              </a:spcBef>
              <a:spcAft>
                <a:spcPts val="0"/>
              </a:spcAft>
              <a:buClr>
                <a:schemeClr val="dk1"/>
              </a:buClr>
              <a:buSzPts val="2767"/>
              <a:buFont typeface="Arial"/>
              <a:buChar char="•"/>
              <a:defRPr sz="2767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404304" algn="l" rtl="0">
              <a:spcBef>
                <a:spcPts val="553"/>
              </a:spcBef>
              <a:spcAft>
                <a:spcPts val="0"/>
              </a:spcAft>
              <a:buClr>
                <a:schemeClr val="dk1"/>
              </a:buClr>
              <a:buSzPts val="2767"/>
              <a:buFont typeface="Arial"/>
              <a:buChar char="•"/>
              <a:defRPr sz="2767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body" idx="2"/>
          </p:nvPr>
        </p:nvSpPr>
        <p:spPr>
          <a:xfrm>
            <a:off x="829719" y="1463610"/>
            <a:ext cx="11941892" cy="6236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640"/>
              </a:spcBef>
              <a:spcAft>
                <a:spcPts val="0"/>
              </a:spcAft>
              <a:buClr>
                <a:srgbClr val="475567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475567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marL="914400" marR="0" lvl="1" indent="-468185" algn="l" rtl="0">
              <a:spcBef>
                <a:spcPts val="755"/>
              </a:spcBef>
              <a:spcAft>
                <a:spcPts val="0"/>
              </a:spcAft>
              <a:buClr>
                <a:schemeClr val="dk1"/>
              </a:buClr>
              <a:buSzPts val="3773"/>
              <a:buFont typeface="Arial"/>
              <a:buChar char="–"/>
              <a:defRPr sz="3773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436308" algn="l" rtl="0">
              <a:spcBef>
                <a:spcPts val="654"/>
              </a:spcBef>
              <a:spcAft>
                <a:spcPts val="0"/>
              </a:spcAft>
              <a:buClr>
                <a:schemeClr val="dk1"/>
              </a:buClr>
              <a:buSzPts val="3271"/>
              <a:buFont typeface="Arial"/>
              <a:buChar char="•"/>
              <a:defRPr sz="3271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404304" algn="l" rtl="0">
              <a:spcBef>
                <a:spcPts val="553"/>
              </a:spcBef>
              <a:spcAft>
                <a:spcPts val="0"/>
              </a:spcAft>
              <a:buClr>
                <a:schemeClr val="dk1"/>
              </a:buClr>
              <a:buSzPts val="2767"/>
              <a:buFont typeface="Arial"/>
              <a:buChar char="–"/>
              <a:defRPr sz="2767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404304" algn="l" rtl="0">
              <a:spcBef>
                <a:spcPts val="553"/>
              </a:spcBef>
              <a:spcAft>
                <a:spcPts val="0"/>
              </a:spcAft>
              <a:buClr>
                <a:schemeClr val="dk1"/>
              </a:buClr>
              <a:buSzPts val="2767"/>
              <a:buFont typeface="Arial"/>
              <a:buChar char="»"/>
              <a:defRPr sz="2767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404304" algn="l" rtl="0">
              <a:spcBef>
                <a:spcPts val="553"/>
              </a:spcBef>
              <a:spcAft>
                <a:spcPts val="0"/>
              </a:spcAft>
              <a:buClr>
                <a:schemeClr val="dk1"/>
              </a:buClr>
              <a:buSzPts val="2767"/>
              <a:buFont typeface="Arial"/>
              <a:buChar char="•"/>
              <a:defRPr sz="2767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404304" algn="l" rtl="0">
              <a:spcBef>
                <a:spcPts val="553"/>
              </a:spcBef>
              <a:spcAft>
                <a:spcPts val="0"/>
              </a:spcAft>
              <a:buClr>
                <a:schemeClr val="dk1"/>
              </a:buClr>
              <a:buSzPts val="2767"/>
              <a:buFont typeface="Arial"/>
              <a:buChar char="•"/>
              <a:defRPr sz="2767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404304" algn="l" rtl="0">
              <a:spcBef>
                <a:spcPts val="553"/>
              </a:spcBef>
              <a:spcAft>
                <a:spcPts val="0"/>
              </a:spcAft>
              <a:buClr>
                <a:schemeClr val="dk1"/>
              </a:buClr>
              <a:buSzPts val="2767"/>
              <a:buFont typeface="Arial"/>
              <a:buChar char="•"/>
              <a:defRPr sz="2767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404304" algn="l" rtl="0">
              <a:spcBef>
                <a:spcPts val="553"/>
              </a:spcBef>
              <a:spcAft>
                <a:spcPts val="0"/>
              </a:spcAft>
              <a:buClr>
                <a:schemeClr val="dk1"/>
              </a:buClr>
              <a:buSzPts val="2767"/>
              <a:buFont typeface="Arial"/>
              <a:buChar char="•"/>
              <a:defRPr sz="2767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>
            <a:spLocks noGrp="1"/>
          </p:cNvSpPr>
          <p:nvPr>
            <p:ph type="title"/>
          </p:nvPr>
        </p:nvSpPr>
        <p:spPr>
          <a:xfrm>
            <a:off x="728248" y="1480930"/>
            <a:ext cx="12043365" cy="5313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rgbClr val="475567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3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3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3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3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3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3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3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3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body" idx="1"/>
          </p:nvPr>
        </p:nvSpPr>
        <p:spPr>
          <a:xfrm>
            <a:off x="728248" y="2171701"/>
            <a:ext cx="6442175" cy="45840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spcBef>
                <a:spcPts val="560"/>
              </a:spcBef>
              <a:spcAft>
                <a:spcPts val="0"/>
              </a:spcAft>
              <a:buClr>
                <a:srgbClr val="475567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475567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rgbClr val="475567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475567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55600" algn="l" rtl="0">
              <a:spcBef>
                <a:spcPts val="400"/>
              </a:spcBef>
              <a:spcAft>
                <a:spcPts val="0"/>
              </a:spcAft>
              <a:buClr>
                <a:srgbClr val="475567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475567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rgbClr val="475567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rgbClr val="475567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42900" algn="l" rtl="0">
              <a:spcBef>
                <a:spcPts val="360"/>
              </a:spcBef>
              <a:spcAft>
                <a:spcPts val="0"/>
              </a:spcAft>
              <a:buClr>
                <a:srgbClr val="475567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rgbClr val="475567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88366" algn="l" rtl="0">
              <a:spcBef>
                <a:spcPts val="503"/>
              </a:spcBef>
              <a:spcAft>
                <a:spcPts val="0"/>
              </a:spcAft>
              <a:buClr>
                <a:schemeClr val="dk1"/>
              </a:buClr>
              <a:buSzPts val="2516"/>
              <a:buFont typeface="Arial"/>
              <a:buChar char="•"/>
              <a:defRPr sz="2516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88366" algn="l" rtl="0">
              <a:spcBef>
                <a:spcPts val="503"/>
              </a:spcBef>
              <a:spcAft>
                <a:spcPts val="0"/>
              </a:spcAft>
              <a:buClr>
                <a:schemeClr val="dk1"/>
              </a:buClr>
              <a:buSzPts val="2516"/>
              <a:buFont typeface="Arial"/>
              <a:buChar char="•"/>
              <a:defRPr sz="2516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88365" algn="l" rtl="0">
              <a:spcBef>
                <a:spcPts val="503"/>
              </a:spcBef>
              <a:spcAft>
                <a:spcPts val="0"/>
              </a:spcAft>
              <a:buClr>
                <a:schemeClr val="dk1"/>
              </a:buClr>
              <a:buSzPts val="2516"/>
              <a:buFont typeface="Arial"/>
              <a:buChar char="•"/>
              <a:defRPr sz="2516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88365" algn="l" rtl="0">
              <a:spcBef>
                <a:spcPts val="503"/>
              </a:spcBef>
              <a:spcAft>
                <a:spcPts val="0"/>
              </a:spcAft>
              <a:buClr>
                <a:schemeClr val="dk1"/>
              </a:buClr>
              <a:buSzPts val="2516"/>
              <a:buFont typeface="Arial"/>
              <a:buChar char="•"/>
              <a:defRPr sz="2516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body" idx="2"/>
          </p:nvPr>
        </p:nvSpPr>
        <p:spPr>
          <a:xfrm>
            <a:off x="7394499" y="2171701"/>
            <a:ext cx="5377115" cy="45840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spcBef>
                <a:spcPts val="560"/>
              </a:spcBef>
              <a:spcAft>
                <a:spcPts val="0"/>
              </a:spcAft>
              <a:buClr>
                <a:srgbClr val="475567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475567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rgbClr val="475567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475567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55600" algn="l" rtl="0">
              <a:spcBef>
                <a:spcPts val="400"/>
              </a:spcBef>
              <a:spcAft>
                <a:spcPts val="0"/>
              </a:spcAft>
              <a:buClr>
                <a:srgbClr val="475567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475567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rgbClr val="475567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rgbClr val="475567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42900" algn="l" rtl="0">
              <a:spcBef>
                <a:spcPts val="360"/>
              </a:spcBef>
              <a:spcAft>
                <a:spcPts val="0"/>
              </a:spcAft>
              <a:buClr>
                <a:srgbClr val="475567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rgbClr val="475567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88366" algn="l" rtl="0">
              <a:spcBef>
                <a:spcPts val="503"/>
              </a:spcBef>
              <a:spcAft>
                <a:spcPts val="0"/>
              </a:spcAft>
              <a:buClr>
                <a:schemeClr val="dk1"/>
              </a:buClr>
              <a:buSzPts val="2516"/>
              <a:buFont typeface="Arial"/>
              <a:buChar char="•"/>
              <a:defRPr sz="2516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88366" algn="l" rtl="0">
              <a:spcBef>
                <a:spcPts val="503"/>
              </a:spcBef>
              <a:spcAft>
                <a:spcPts val="0"/>
              </a:spcAft>
              <a:buClr>
                <a:schemeClr val="dk1"/>
              </a:buClr>
              <a:buSzPts val="2516"/>
              <a:buFont typeface="Arial"/>
              <a:buChar char="•"/>
              <a:defRPr sz="2516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88365" algn="l" rtl="0">
              <a:spcBef>
                <a:spcPts val="503"/>
              </a:spcBef>
              <a:spcAft>
                <a:spcPts val="0"/>
              </a:spcAft>
              <a:buClr>
                <a:schemeClr val="dk1"/>
              </a:buClr>
              <a:buSzPts val="2516"/>
              <a:buFont typeface="Arial"/>
              <a:buChar char="•"/>
              <a:defRPr sz="2516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88365" algn="l" rtl="0">
              <a:spcBef>
                <a:spcPts val="503"/>
              </a:spcBef>
              <a:spcAft>
                <a:spcPts val="0"/>
              </a:spcAft>
              <a:buClr>
                <a:schemeClr val="dk1"/>
              </a:buClr>
              <a:buSzPts val="2516"/>
              <a:buFont typeface="Arial"/>
              <a:buChar char="•"/>
              <a:defRPr sz="2516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dt" idx="10"/>
          </p:nvPr>
        </p:nvSpPr>
        <p:spPr>
          <a:xfrm>
            <a:off x="672927" y="7010400"/>
            <a:ext cx="3136991" cy="4016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550" tIns="49775" rIns="99550" bIns="497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ftr" idx="11"/>
          </p:nvPr>
        </p:nvSpPr>
        <p:spPr>
          <a:xfrm>
            <a:off x="4592669" y="7010400"/>
            <a:ext cx="4259202" cy="4016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550" tIns="49775" rIns="99550" bIns="497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sldNum" idx="12"/>
          </p:nvPr>
        </p:nvSpPr>
        <p:spPr>
          <a:xfrm>
            <a:off x="10083056" y="7010400"/>
            <a:ext cx="3136991" cy="4016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550" tIns="49775" rIns="99550" bIns="49775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635" b="0" i="0" u="none" strike="noStrike" cap="none">
                <a:solidFill>
                  <a:srgbClr val="898989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635" b="0" i="0" u="none" strike="noStrike" cap="none">
                <a:solidFill>
                  <a:srgbClr val="898989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635" b="0" i="0" u="none" strike="noStrike" cap="none">
                <a:solidFill>
                  <a:srgbClr val="898989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635" b="0" i="0" u="none" strike="noStrike" cap="none">
                <a:solidFill>
                  <a:srgbClr val="898989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635" b="0" i="0" u="none" strike="noStrike" cap="none">
                <a:solidFill>
                  <a:srgbClr val="898989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635" b="0" i="0" u="none" strike="noStrike" cap="none">
                <a:solidFill>
                  <a:srgbClr val="898989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635" b="0" i="0" u="none" strike="noStrike" cap="none">
                <a:solidFill>
                  <a:srgbClr val="898989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635" b="0" i="0" u="none" strike="noStrike" cap="none">
                <a:solidFill>
                  <a:srgbClr val="898989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635" b="0" i="0" u="none" strike="noStrike" cap="none">
                <a:solidFill>
                  <a:srgbClr val="898989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>
            <a:spLocks noGrp="1"/>
          </p:cNvSpPr>
          <p:nvPr>
            <p:ph type="title"/>
          </p:nvPr>
        </p:nvSpPr>
        <p:spPr>
          <a:xfrm>
            <a:off x="671527" y="1548740"/>
            <a:ext cx="12100786" cy="4610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rgbClr val="475567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3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3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3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3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3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3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3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3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body" idx="1"/>
          </p:nvPr>
        </p:nvSpPr>
        <p:spPr>
          <a:xfrm>
            <a:off x="671529" y="2133604"/>
            <a:ext cx="5940338" cy="7055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spcBef>
                <a:spcPts val="503"/>
              </a:spcBef>
              <a:spcAft>
                <a:spcPts val="0"/>
              </a:spcAft>
              <a:buClr>
                <a:srgbClr val="475567"/>
              </a:buClr>
              <a:buSzPts val="2516"/>
              <a:buFont typeface="Arial"/>
              <a:buNone/>
              <a:defRPr sz="2516" b="1" i="0" u="none" strike="noStrike" cap="none">
                <a:solidFill>
                  <a:srgbClr val="475567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marL="914400" marR="0" lvl="1" indent="-228600" algn="l" rtl="0">
              <a:spcBef>
                <a:spcPts val="553"/>
              </a:spcBef>
              <a:spcAft>
                <a:spcPts val="0"/>
              </a:spcAft>
              <a:buClr>
                <a:schemeClr val="dk1"/>
              </a:buClr>
              <a:buSzPts val="2767"/>
              <a:buFont typeface="Arial"/>
              <a:buNone/>
              <a:defRPr sz="2767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28600" algn="l" rtl="0">
              <a:spcBef>
                <a:spcPts val="503"/>
              </a:spcBef>
              <a:spcAft>
                <a:spcPts val="0"/>
              </a:spcAft>
              <a:buClr>
                <a:schemeClr val="dk1"/>
              </a:buClr>
              <a:buSzPts val="2516"/>
              <a:buFont typeface="Arial"/>
              <a:buNone/>
              <a:defRPr sz="2516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28600" algn="l" rtl="0"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2139"/>
              <a:buFont typeface="Arial"/>
              <a:buNone/>
              <a:defRPr sz="2139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28600" algn="l" rtl="0"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2139"/>
              <a:buFont typeface="Arial"/>
              <a:buNone/>
              <a:defRPr sz="2139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28600" algn="l" rtl="0"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2139"/>
              <a:buFont typeface="Arial"/>
              <a:buNone/>
              <a:defRPr sz="2139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228600" algn="l" rtl="0"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2139"/>
              <a:buFont typeface="Arial"/>
              <a:buNone/>
              <a:defRPr sz="2139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228600" algn="l" rtl="0"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2139"/>
              <a:buFont typeface="Arial"/>
              <a:buNone/>
              <a:defRPr sz="2139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228600" algn="l" rtl="0"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2139"/>
              <a:buFont typeface="Arial"/>
              <a:buNone/>
              <a:defRPr sz="2139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body" idx="2"/>
          </p:nvPr>
        </p:nvSpPr>
        <p:spPr>
          <a:xfrm>
            <a:off x="672927" y="2839115"/>
            <a:ext cx="5939640" cy="39166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81000" algn="l" rtl="0">
              <a:spcBef>
                <a:spcPts val="480"/>
              </a:spcBef>
              <a:spcAft>
                <a:spcPts val="0"/>
              </a:spcAft>
              <a:buClr>
                <a:srgbClr val="475567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475567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81000" algn="l" rtl="0">
              <a:spcBef>
                <a:spcPts val="480"/>
              </a:spcBef>
              <a:spcAft>
                <a:spcPts val="0"/>
              </a:spcAft>
              <a:buClr>
                <a:srgbClr val="475567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rgbClr val="475567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42900" algn="l" rtl="0">
              <a:spcBef>
                <a:spcPts val="360"/>
              </a:spcBef>
              <a:spcAft>
                <a:spcPts val="0"/>
              </a:spcAft>
              <a:buClr>
                <a:srgbClr val="475567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475567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30200" algn="l" rtl="0">
              <a:spcBef>
                <a:spcPts val="320"/>
              </a:spcBef>
              <a:spcAft>
                <a:spcPts val="0"/>
              </a:spcAft>
              <a:buClr>
                <a:srgbClr val="475567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rgbClr val="475567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30200" algn="l" rtl="0">
              <a:spcBef>
                <a:spcPts val="320"/>
              </a:spcBef>
              <a:spcAft>
                <a:spcPts val="0"/>
              </a:spcAft>
              <a:buClr>
                <a:srgbClr val="475567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rgbClr val="475567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64426" algn="l" rtl="0"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2139"/>
              <a:buFont typeface="Arial"/>
              <a:buChar char="•"/>
              <a:defRPr sz="2139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64426" algn="l" rtl="0"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2139"/>
              <a:buFont typeface="Arial"/>
              <a:buChar char="•"/>
              <a:defRPr sz="2139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64426" algn="l" rtl="0"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2139"/>
              <a:buFont typeface="Arial"/>
              <a:buChar char="•"/>
              <a:defRPr sz="2139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64426" algn="l" rtl="0"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2139"/>
              <a:buFont typeface="Arial"/>
              <a:buChar char="•"/>
              <a:defRPr sz="2139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body" idx="3"/>
          </p:nvPr>
        </p:nvSpPr>
        <p:spPr>
          <a:xfrm>
            <a:off x="6828939" y="2133604"/>
            <a:ext cx="5942673" cy="7055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spcBef>
                <a:spcPts val="503"/>
              </a:spcBef>
              <a:spcAft>
                <a:spcPts val="0"/>
              </a:spcAft>
              <a:buClr>
                <a:srgbClr val="475567"/>
              </a:buClr>
              <a:buSzPts val="2516"/>
              <a:buFont typeface="Arial"/>
              <a:buNone/>
              <a:defRPr sz="2516" b="1" i="0" u="none" strike="noStrike" cap="none">
                <a:solidFill>
                  <a:srgbClr val="475567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marL="914400" marR="0" lvl="1" indent="-228600" algn="l" rtl="0">
              <a:spcBef>
                <a:spcPts val="553"/>
              </a:spcBef>
              <a:spcAft>
                <a:spcPts val="0"/>
              </a:spcAft>
              <a:buClr>
                <a:schemeClr val="dk1"/>
              </a:buClr>
              <a:buSzPts val="2767"/>
              <a:buFont typeface="Arial"/>
              <a:buNone/>
              <a:defRPr sz="2767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28600" algn="l" rtl="0">
              <a:spcBef>
                <a:spcPts val="503"/>
              </a:spcBef>
              <a:spcAft>
                <a:spcPts val="0"/>
              </a:spcAft>
              <a:buClr>
                <a:schemeClr val="dk1"/>
              </a:buClr>
              <a:buSzPts val="2516"/>
              <a:buFont typeface="Arial"/>
              <a:buNone/>
              <a:defRPr sz="2516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28600" algn="l" rtl="0"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2139"/>
              <a:buFont typeface="Arial"/>
              <a:buNone/>
              <a:defRPr sz="2139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28600" algn="l" rtl="0"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2139"/>
              <a:buFont typeface="Arial"/>
              <a:buNone/>
              <a:defRPr sz="2139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28600" algn="l" rtl="0"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2139"/>
              <a:buFont typeface="Arial"/>
              <a:buNone/>
              <a:defRPr sz="2139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228600" algn="l" rtl="0"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2139"/>
              <a:buFont typeface="Arial"/>
              <a:buNone/>
              <a:defRPr sz="2139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228600" algn="l" rtl="0"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2139"/>
              <a:buFont typeface="Arial"/>
              <a:buNone/>
              <a:defRPr sz="2139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228600" algn="l" rtl="0"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2139"/>
              <a:buFont typeface="Arial"/>
              <a:buNone/>
              <a:defRPr sz="2139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body" idx="4"/>
          </p:nvPr>
        </p:nvSpPr>
        <p:spPr>
          <a:xfrm>
            <a:off x="6829639" y="2839115"/>
            <a:ext cx="5942673" cy="39166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81000" algn="l" rtl="0">
              <a:spcBef>
                <a:spcPts val="480"/>
              </a:spcBef>
              <a:spcAft>
                <a:spcPts val="0"/>
              </a:spcAft>
              <a:buClr>
                <a:srgbClr val="475567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475567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81000" algn="l" rtl="0">
              <a:spcBef>
                <a:spcPts val="480"/>
              </a:spcBef>
              <a:spcAft>
                <a:spcPts val="0"/>
              </a:spcAft>
              <a:buClr>
                <a:srgbClr val="475567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rgbClr val="475567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42900" algn="l" rtl="0">
              <a:spcBef>
                <a:spcPts val="360"/>
              </a:spcBef>
              <a:spcAft>
                <a:spcPts val="0"/>
              </a:spcAft>
              <a:buClr>
                <a:srgbClr val="475567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475567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30200" algn="l" rtl="0">
              <a:spcBef>
                <a:spcPts val="320"/>
              </a:spcBef>
              <a:spcAft>
                <a:spcPts val="0"/>
              </a:spcAft>
              <a:buClr>
                <a:srgbClr val="475567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rgbClr val="475567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30200" algn="l" rtl="0">
              <a:spcBef>
                <a:spcPts val="320"/>
              </a:spcBef>
              <a:spcAft>
                <a:spcPts val="0"/>
              </a:spcAft>
              <a:buClr>
                <a:srgbClr val="475567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rgbClr val="475567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64426" algn="l" rtl="0"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2139"/>
              <a:buFont typeface="Arial"/>
              <a:buChar char="•"/>
              <a:defRPr sz="2139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64426" algn="l" rtl="0"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2139"/>
              <a:buFont typeface="Arial"/>
              <a:buChar char="•"/>
              <a:defRPr sz="2139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64426" algn="l" rtl="0"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2139"/>
              <a:buFont typeface="Arial"/>
              <a:buChar char="•"/>
              <a:defRPr sz="2139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64426" algn="l" rtl="0">
              <a:spcBef>
                <a:spcPts val="428"/>
              </a:spcBef>
              <a:spcAft>
                <a:spcPts val="0"/>
              </a:spcAft>
              <a:buClr>
                <a:schemeClr val="dk1"/>
              </a:buClr>
              <a:buSzPts val="2139"/>
              <a:buFont typeface="Arial"/>
              <a:buChar char="•"/>
              <a:defRPr sz="2139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46" name="Google Shape;46;p6"/>
          <p:cNvSpPr txBox="1">
            <a:spLocks noGrp="1"/>
          </p:cNvSpPr>
          <p:nvPr>
            <p:ph type="dt" idx="10"/>
          </p:nvPr>
        </p:nvSpPr>
        <p:spPr>
          <a:xfrm>
            <a:off x="672927" y="7010400"/>
            <a:ext cx="3136991" cy="4016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550" tIns="49775" rIns="99550" bIns="497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"/>
          <p:cNvSpPr txBox="1">
            <a:spLocks noGrp="1"/>
          </p:cNvSpPr>
          <p:nvPr>
            <p:ph type="ftr" idx="11"/>
          </p:nvPr>
        </p:nvSpPr>
        <p:spPr>
          <a:xfrm>
            <a:off x="4592669" y="7010400"/>
            <a:ext cx="4259202" cy="4016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550" tIns="49775" rIns="99550" bIns="497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sldNum" idx="12"/>
          </p:nvPr>
        </p:nvSpPr>
        <p:spPr>
          <a:xfrm>
            <a:off x="10121637" y="7007847"/>
            <a:ext cx="3136991" cy="4016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550" tIns="49775" rIns="99550" bIns="49775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635" b="0" i="0" u="none" strike="noStrike" cap="none">
                <a:solidFill>
                  <a:srgbClr val="898989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635" b="0" i="0" u="none" strike="noStrike" cap="none">
                <a:solidFill>
                  <a:srgbClr val="898989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635" b="0" i="0" u="none" strike="noStrike" cap="none">
                <a:solidFill>
                  <a:srgbClr val="898989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635" b="0" i="0" u="none" strike="noStrike" cap="none">
                <a:solidFill>
                  <a:srgbClr val="898989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635" b="0" i="0" u="none" strike="noStrike" cap="none">
                <a:solidFill>
                  <a:srgbClr val="898989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635" b="0" i="0" u="none" strike="noStrike" cap="none">
                <a:solidFill>
                  <a:srgbClr val="898989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635" b="0" i="0" u="none" strike="noStrike" cap="none">
                <a:solidFill>
                  <a:srgbClr val="898989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635" b="0" i="0" u="none" strike="noStrike" cap="none">
                <a:solidFill>
                  <a:srgbClr val="898989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635" b="0" i="0" u="none" strike="noStrike" cap="none">
                <a:solidFill>
                  <a:srgbClr val="898989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"/>
          <p:cNvSpPr txBox="1">
            <a:spLocks noGrp="1"/>
          </p:cNvSpPr>
          <p:nvPr>
            <p:ph type="title"/>
          </p:nvPr>
        </p:nvSpPr>
        <p:spPr>
          <a:xfrm>
            <a:off x="672927" y="1563692"/>
            <a:ext cx="12098686" cy="9945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523" b="0" i="0" u="none" strike="noStrike" cap="none">
                <a:solidFill>
                  <a:srgbClr val="475567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3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3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3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3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3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3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3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3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dt" idx="10"/>
          </p:nvPr>
        </p:nvSpPr>
        <p:spPr>
          <a:xfrm>
            <a:off x="672927" y="7010400"/>
            <a:ext cx="3136991" cy="4016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550" tIns="49775" rIns="99550" bIns="497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7"/>
          <p:cNvSpPr txBox="1">
            <a:spLocks noGrp="1"/>
          </p:cNvSpPr>
          <p:nvPr>
            <p:ph type="ftr" idx="11"/>
          </p:nvPr>
        </p:nvSpPr>
        <p:spPr>
          <a:xfrm>
            <a:off x="4592669" y="7010400"/>
            <a:ext cx="4259202" cy="4016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550" tIns="49775" rIns="99550" bIns="497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sldNum" idx="12"/>
          </p:nvPr>
        </p:nvSpPr>
        <p:spPr>
          <a:xfrm>
            <a:off x="10131576" y="7010400"/>
            <a:ext cx="3136991" cy="4016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550" tIns="49775" rIns="99550" bIns="49775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635" b="0" i="0" u="none" strike="noStrike" cap="none">
                <a:solidFill>
                  <a:srgbClr val="898989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635" b="0" i="0" u="none" strike="noStrike" cap="none">
                <a:solidFill>
                  <a:srgbClr val="898989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635" b="0" i="0" u="none" strike="noStrike" cap="none">
                <a:solidFill>
                  <a:srgbClr val="898989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635" b="0" i="0" u="none" strike="noStrike" cap="none">
                <a:solidFill>
                  <a:srgbClr val="898989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635" b="0" i="0" u="none" strike="noStrike" cap="none">
                <a:solidFill>
                  <a:srgbClr val="898989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635" b="0" i="0" u="none" strike="noStrike" cap="none">
                <a:solidFill>
                  <a:srgbClr val="898989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635" b="0" i="0" u="none" strike="noStrike" cap="none">
                <a:solidFill>
                  <a:srgbClr val="898989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635" b="0" i="0" u="none" strike="noStrike" cap="none">
                <a:solidFill>
                  <a:srgbClr val="898989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635" b="0" i="0" u="none" strike="noStrike" cap="none">
                <a:solidFill>
                  <a:srgbClr val="898989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8"/>
          <p:cNvSpPr txBox="1">
            <a:spLocks noGrp="1"/>
          </p:cNvSpPr>
          <p:nvPr>
            <p:ph type="dt" idx="10"/>
          </p:nvPr>
        </p:nvSpPr>
        <p:spPr>
          <a:xfrm>
            <a:off x="672927" y="7010400"/>
            <a:ext cx="3136991" cy="4016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550" tIns="49775" rIns="99550" bIns="497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ftr" idx="11"/>
          </p:nvPr>
        </p:nvSpPr>
        <p:spPr>
          <a:xfrm>
            <a:off x="4592669" y="7010400"/>
            <a:ext cx="4259202" cy="4016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550" tIns="49775" rIns="99550" bIns="497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8"/>
          <p:cNvSpPr txBox="1">
            <a:spLocks noGrp="1"/>
          </p:cNvSpPr>
          <p:nvPr>
            <p:ph type="sldNum" idx="12"/>
          </p:nvPr>
        </p:nvSpPr>
        <p:spPr>
          <a:xfrm>
            <a:off x="10121638" y="7010400"/>
            <a:ext cx="3136991" cy="4016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550" tIns="49775" rIns="99550" bIns="49775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635" b="0" i="0" u="none" strike="noStrike" cap="none">
                <a:solidFill>
                  <a:srgbClr val="898989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635" b="0" i="0" u="none" strike="noStrike" cap="none">
                <a:solidFill>
                  <a:srgbClr val="898989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635" b="0" i="0" u="none" strike="noStrike" cap="none">
                <a:solidFill>
                  <a:srgbClr val="898989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635" b="0" i="0" u="none" strike="noStrike" cap="none">
                <a:solidFill>
                  <a:srgbClr val="898989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635" b="0" i="0" u="none" strike="noStrike" cap="none">
                <a:solidFill>
                  <a:srgbClr val="898989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635" b="0" i="0" u="none" strike="noStrike" cap="none">
                <a:solidFill>
                  <a:srgbClr val="898989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635" b="0" i="0" u="none" strike="noStrike" cap="none">
                <a:solidFill>
                  <a:srgbClr val="898989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635" b="0" i="0" u="none" strike="noStrike" cap="none">
                <a:solidFill>
                  <a:srgbClr val="898989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635" b="0" i="0" u="none" strike="noStrike" cap="none">
                <a:solidFill>
                  <a:srgbClr val="898989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>
            <a:spLocks noGrp="1"/>
          </p:cNvSpPr>
          <p:nvPr>
            <p:ph type="title"/>
          </p:nvPr>
        </p:nvSpPr>
        <p:spPr>
          <a:xfrm>
            <a:off x="672230" y="1582596"/>
            <a:ext cx="4423161" cy="1093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767" b="1" i="0" u="none" strike="noStrike" cap="none">
                <a:solidFill>
                  <a:srgbClr val="475567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3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3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3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3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3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3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3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3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body" idx="1"/>
          </p:nvPr>
        </p:nvSpPr>
        <p:spPr>
          <a:xfrm>
            <a:off x="5256441" y="1582596"/>
            <a:ext cx="7515870" cy="51732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72364" algn="l" rtl="0">
              <a:spcBef>
                <a:spcPts val="453"/>
              </a:spcBef>
              <a:spcAft>
                <a:spcPts val="0"/>
              </a:spcAft>
              <a:buClr>
                <a:srgbClr val="475567"/>
              </a:buClr>
              <a:buSzPts val="2264"/>
              <a:buFont typeface="Arial"/>
              <a:buChar char="•"/>
              <a:defRPr sz="2264" b="0" i="0" u="none" strike="noStrike" cap="none">
                <a:solidFill>
                  <a:srgbClr val="475567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56362" algn="l" rtl="0">
              <a:spcBef>
                <a:spcPts val="402"/>
              </a:spcBef>
              <a:spcAft>
                <a:spcPts val="0"/>
              </a:spcAft>
              <a:buClr>
                <a:srgbClr val="475567"/>
              </a:buClr>
              <a:buSzPts val="2012"/>
              <a:buFont typeface="Arial"/>
              <a:buChar char="–"/>
              <a:defRPr sz="2012" b="0" i="0" u="none" strike="noStrike" cap="none">
                <a:solidFill>
                  <a:srgbClr val="475567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40423" algn="l" rtl="0">
              <a:spcBef>
                <a:spcPts val="352"/>
              </a:spcBef>
              <a:spcAft>
                <a:spcPts val="0"/>
              </a:spcAft>
              <a:buClr>
                <a:srgbClr val="475567"/>
              </a:buClr>
              <a:buSzPts val="1761"/>
              <a:buFont typeface="Arial"/>
              <a:buChar char="•"/>
              <a:defRPr sz="1761" b="0" i="0" u="none" strike="noStrike" cap="none">
                <a:solidFill>
                  <a:srgbClr val="475567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24421" algn="l" rtl="0">
              <a:spcBef>
                <a:spcPts val="302"/>
              </a:spcBef>
              <a:spcAft>
                <a:spcPts val="0"/>
              </a:spcAft>
              <a:buClr>
                <a:srgbClr val="475567"/>
              </a:buClr>
              <a:buSzPts val="1509"/>
              <a:buFont typeface="Arial"/>
              <a:buChar char="–"/>
              <a:defRPr sz="1509" b="0" i="0" u="none" strike="noStrike" cap="none">
                <a:solidFill>
                  <a:srgbClr val="475567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24421" algn="l" rtl="0">
              <a:spcBef>
                <a:spcPts val="302"/>
              </a:spcBef>
              <a:spcAft>
                <a:spcPts val="0"/>
              </a:spcAft>
              <a:buClr>
                <a:srgbClr val="475567"/>
              </a:buClr>
              <a:buSzPts val="1509"/>
              <a:buFont typeface="Arial"/>
              <a:buChar char="»"/>
              <a:defRPr sz="1509" b="0" i="0" u="none" strike="noStrike" cap="none">
                <a:solidFill>
                  <a:srgbClr val="475567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404304" algn="l" rtl="0">
              <a:spcBef>
                <a:spcPts val="553"/>
              </a:spcBef>
              <a:spcAft>
                <a:spcPts val="0"/>
              </a:spcAft>
              <a:buClr>
                <a:schemeClr val="dk1"/>
              </a:buClr>
              <a:buSzPts val="2767"/>
              <a:buFont typeface="Arial"/>
              <a:buChar char="•"/>
              <a:defRPr sz="2767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404304" algn="l" rtl="0">
              <a:spcBef>
                <a:spcPts val="553"/>
              </a:spcBef>
              <a:spcAft>
                <a:spcPts val="0"/>
              </a:spcAft>
              <a:buClr>
                <a:schemeClr val="dk1"/>
              </a:buClr>
              <a:buSzPts val="2767"/>
              <a:buFont typeface="Arial"/>
              <a:buChar char="•"/>
              <a:defRPr sz="2767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404304" algn="l" rtl="0">
              <a:spcBef>
                <a:spcPts val="553"/>
              </a:spcBef>
              <a:spcAft>
                <a:spcPts val="0"/>
              </a:spcAft>
              <a:buClr>
                <a:schemeClr val="dk1"/>
              </a:buClr>
              <a:buSzPts val="2767"/>
              <a:buFont typeface="Arial"/>
              <a:buChar char="•"/>
              <a:defRPr sz="2767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404304" algn="l" rtl="0">
              <a:spcBef>
                <a:spcPts val="553"/>
              </a:spcBef>
              <a:spcAft>
                <a:spcPts val="0"/>
              </a:spcAft>
              <a:buClr>
                <a:schemeClr val="dk1"/>
              </a:buClr>
              <a:buSzPts val="2767"/>
              <a:buFont typeface="Arial"/>
              <a:buChar char="•"/>
              <a:defRPr sz="2767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body" idx="2"/>
          </p:nvPr>
        </p:nvSpPr>
        <p:spPr>
          <a:xfrm>
            <a:off x="672230" y="2676528"/>
            <a:ext cx="4423161" cy="40792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377"/>
              </a:spcBef>
              <a:spcAft>
                <a:spcPts val="0"/>
              </a:spcAft>
              <a:buClr>
                <a:srgbClr val="475567"/>
              </a:buClr>
              <a:buSzPts val="1887"/>
              <a:buFont typeface="Arial"/>
              <a:buNone/>
              <a:defRPr sz="1887" b="0" i="0" u="none" strike="noStrike" cap="none">
                <a:solidFill>
                  <a:srgbClr val="475567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228600" algn="l" rtl="0">
              <a:spcBef>
                <a:spcPts val="327"/>
              </a:spcBef>
              <a:spcAft>
                <a:spcPts val="0"/>
              </a:spcAft>
              <a:buClr>
                <a:schemeClr val="dk1"/>
              </a:buClr>
              <a:buSzPts val="1635"/>
              <a:buFont typeface="Arial"/>
              <a:buNone/>
              <a:defRPr sz="163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28600" algn="l" rtl="0">
              <a:spcBef>
                <a:spcPts val="277"/>
              </a:spcBef>
              <a:spcAft>
                <a:spcPts val="0"/>
              </a:spcAft>
              <a:buClr>
                <a:schemeClr val="dk1"/>
              </a:buClr>
              <a:buSzPts val="1384"/>
              <a:buFont typeface="Arial"/>
              <a:buNone/>
              <a:defRPr sz="1384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28600" algn="l" rtl="0">
              <a:spcBef>
                <a:spcPts val="251"/>
              </a:spcBef>
              <a:spcAft>
                <a:spcPts val="0"/>
              </a:spcAft>
              <a:buClr>
                <a:schemeClr val="dk1"/>
              </a:buClr>
              <a:buSzPts val="1257"/>
              <a:buFont typeface="Arial"/>
              <a:buNone/>
              <a:defRPr sz="1257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28600" algn="l" rtl="0">
              <a:spcBef>
                <a:spcPts val="251"/>
              </a:spcBef>
              <a:spcAft>
                <a:spcPts val="0"/>
              </a:spcAft>
              <a:buClr>
                <a:schemeClr val="dk1"/>
              </a:buClr>
              <a:buSzPts val="1257"/>
              <a:buFont typeface="Arial"/>
              <a:buNone/>
              <a:defRPr sz="1257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28600" algn="l" rtl="0">
              <a:spcBef>
                <a:spcPts val="251"/>
              </a:spcBef>
              <a:spcAft>
                <a:spcPts val="0"/>
              </a:spcAft>
              <a:buClr>
                <a:schemeClr val="dk1"/>
              </a:buClr>
              <a:buSzPts val="1257"/>
              <a:buFont typeface="Arial"/>
              <a:buNone/>
              <a:defRPr sz="1257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228600" algn="l" rtl="0">
              <a:spcBef>
                <a:spcPts val="251"/>
              </a:spcBef>
              <a:spcAft>
                <a:spcPts val="0"/>
              </a:spcAft>
              <a:buClr>
                <a:schemeClr val="dk1"/>
              </a:buClr>
              <a:buSzPts val="1257"/>
              <a:buFont typeface="Arial"/>
              <a:buNone/>
              <a:defRPr sz="1257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228600" algn="l" rtl="0">
              <a:spcBef>
                <a:spcPts val="251"/>
              </a:spcBef>
              <a:spcAft>
                <a:spcPts val="0"/>
              </a:spcAft>
              <a:buClr>
                <a:schemeClr val="dk1"/>
              </a:buClr>
              <a:buSzPts val="1257"/>
              <a:buFont typeface="Arial"/>
              <a:buNone/>
              <a:defRPr sz="1257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228600" algn="l" rtl="0">
              <a:spcBef>
                <a:spcPts val="251"/>
              </a:spcBef>
              <a:spcAft>
                <a:spcPts val="0"/>
              </a:spcAft>
              <a:buClr>
                <a:schemeClr val="dk1"/>
              </a:buClr>
              <a:buSzPts val="1257"/>
              <a:buFont typeface="Arial"/>
              <a:buNone/>
              <a:defRPr sz="1257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dt" idx="10"/>
          </p:nvPr>
        </p:nvSpPr>
        <p:spPr>
          <a:xfrm>
            <a:off x="672927" y="7010400"/>
            <a:ext cx="3136991" cy="4016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550" tIns="49775" rIns="99550" bIns="497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ftr" idx="11"/>
          </p:nvPr>
        </p:nvSpPr>
        <p:spPr>
          <a:xfrm>
            <a:off x="4592669" y="7010400"/>
            <a:ext cx="4259202" cy="4016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550" tIns="49775" rIns="99550" bIns="497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sldNum" idx="12"/>
          </p:nvPr>
        </p:nvSpPr>
        <p:spPr>
          <a:xfrm>
            <a:off x="10121637" y="7007847"/>
            <a:ext cx="3136991" cy="4016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550" tIns="49775" rIns="99550" bIns="49775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635" b="0" i="0" u="none" strike="noStrike" cap="none">
                <a:solidFill>
                  <a:srgbClr val="898989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635" b="0" i="0" u="none" strike="noStrike" cap="none">
                <a:solidFill>
                  <a:srgbClr val="898989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635" b="0" i="0" u="none" strike="noStrike" cap="none">
                <a:solidFill>
                  <a:srgbClr val="898989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635" b="0" i="0" u="none" strike="noStrike" cap="none">
                <a:solidFill>
                  <a:srgbClr val="898989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635" b="0" i="0" u="none" strike="noStrike" cap="none">
                <a:solidFill>
                  <a:srgbClr val="898989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635" b="0" i="0" u="none" strike="noStrike" cap="none">
                <a:solidFill>
                  <a:srgbClr val="898989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635" b="0" i="0" u="none" strike="noStrike" cap="none">
                <a:solidFill>
                  <a:srgbClr val="898989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635" b="0" i="0" u="none" strike="noStrike" cap="none">
                <a:solidFill>
                  <a:srgbClr val="898989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635" b="0" i="0" u="none" strike="noStrike" cap="none">
                <a:solidFill>
                  <a:srgbClr val="898989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>
            <a:spLocks noGrp="1"/>
          </p:cNvSpPr>
          <p:nvPr>
            <p:ph type="title"/>
          </p:nvPr>
        </p:nvSpPr>
        <p:spPr>
          <a:xfrm>
            <a:off x="1659835" y="5213468"/>
            <a:ext cx="10237304" cy="8288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767" b="1" i="0" u="none" strike="noStrike" cap="none">
                <a:solidFill>
                  <a:srgbClr val="475567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3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3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3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3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3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3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3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3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7" name="Google Shape;67;p10"/>
          <p:cNvSpPr>
            <a:spLocks noGrp="1"/>
          </p:cNvSpPr>
          <p:nvPr>
            <p:ph type="pic" idx="2"/>
          </p:nvPr>
        </p:nvSpPr>
        <p:spPr>
          <a:xfrm>
            <a:off x="1659835" y="1524003"/>
            <a:ext cx="10237304" cy="368946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0"/>
          <p:cNvSpPr txBox="1">
            <a:spLocks noGrp="1"/>
          </p:cNvSpPr>
          <p:nvPr>
            <p:ph type="body" idx="1"/>
          </p:nvPr>
        </p:nvSpPr>
        <p:spPr>
          <a:xfrm>
            <a:off x="1659835" y="6051479"/>
            <a:ext cx="10237304" cy="7550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spcBef>
                <a:spcPts val="377"/>
              </a:spcBef>
              <a:spcAft>
                <a:spcPts val="0"/>
              </a:spcAft>
              <a:buClr>
                <a:srgbClr val="475567"/>
              </a:buClr>
              <a:buSzPts val="1887"/>
              <a:buFont typeface="Arial"/>
              <a:buNone/>
              <a:defRPr sz="1887" b="0" i="0" u="none" strike="noStrike" cap="none">
                <a:solidFill>
                  <a:srgbClr val="475567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228600" algn="l" rtl="0">
              <a:spcBef>
                <a:spcPts val="327"/>
              </a:spcBef>
              <a:spcAft>
                <a:spcPts val="0"/>
              </a:spcAft>
              <a:buClr>
                <a:schemeClr val="dk1"/>
              </a:buClr>
              <a:buSzPts val="1635"/>
              <a:buFont typeface="Arial"/>
              <a:buNone/>
              <a:defRPr sz="1635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28600" algn="l" rtl="0">
              <a:spcBef>
                <a:spcPts val="277"/>
              </a:spcBef>
              <a:spcAft>
                <a:spcPts val="0"/>
              </a:spcAft>
              <a:buClr>
                <a:schemeClr val="dk1"/>
              </a:buClr>
              <a:buSzPts val="1384"/>
              <a:buFont typeface="Arial"/>
              <a:buNone/>
              <a:defRPr sz="1384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28600" algn="l" rtl="0">
              <a:spcBef>
                <a:spcPts val="251"/>
              </a:spcBef>
              <a:spcAft>
                <a:spcPts val="0"/>
              </a:spcAft>
              <a:buClr>
                <a:schemeClr val="dk1"/>
              </a:buClr>
              <a:buSzPts val="1257"/>
              <a:buFont typeface="Arial"/>
              <a:buNone/>
              <a:defRPr sz="1257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28600" algn="l" rtl="0">
              <a:spcBef>
                <a:spcPts val="251"/>
              </a:spcBef>
              <a:spcAft>
                <a:spcPts val="0"/>
              </a:spcAft>
              <a:buClr>
                <a:schemeClr val="dk1"/>
              </a:buClr>
              <a:buSzPts val="1257"/>
              <a:buFont typeface="Arial"/>
              <a:buNone/>
              <a:defRPr sz="1257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28600" algn="l" rtl="0">
              <a:spcBef>
                <a:spcPts val="251"/>
              </a:spcBef>
              <a:spcAft>
                <a:spcPts val="0"/>
              </a:spcAft>
              <a:buClr>
                <a:schemeClr val="dk1"/>
              </a:buClr>
              <a:buSzPts val="1257"/>
              <a:buFont typeface="Arial"/>
              <a:buNone/>
              <a:defRPr sz="1257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228600" algn="l" rtl="0">
              <a:spcBef>
                <a:spcPts val="251"/>
              </a:spcBef>
              <a:spcAft>
                <a:spcPts val="0"/>
              </a:spcAft>
              <a:buClr>
                <a:schemeClr val="dk1"/>
              </a:buClr>
              <a:buSzPts val="1257"/>
              <a:buFont typeface="Arial"/>
              <a:buNone/>
              <a:defRPr sz="1257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228600" algn="l" rtl="0">
              <a:spcBef>
                <a:spcPts val="251"/>
              </a:spcBef>
              <a:spcAft>
                <a:spcPts val="0"/>
              </a:spcAft>
              <a:buClr>
                <a:schemeClr val="dk1"/>
              </a:buClr>
              <a:buSzPts val="1257"/>
              <a:buFont typeface="Arial"/>
              <a:buNone/>
              <a:defRPr sz="1257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228600" algn="l" rtl="0">
              <a:spcBef>
                <a:spcPts val="251"/>
              </a:spcBef>
              <a:spcAft>
                <a:spcPts val="0"/>
              </a:spcAft>
              <a:buClr>
                <a:schemeClr val="dk1"/>
              </a:buClr>
              <a:buSzPts val="1257"/>
              <a:buFont typeface="Arial"/>
              <a:buNone/>
              <a:defRPr sz="1257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dt" idx="10"/>
          </p:nvPr>
        </p:nvSpPr>
        <p:spPr>
          <a:xfrm>
            <a:off x="672927" y="7010400"/>
            <a:ext cx="3136991" cy="4016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550" tIns="49775" rIns="99550" bIns="497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ftr" idx="11"/>
          </p:nvPr>
        </p:nvSpPr>
        <p:spPr>
          <a:xfrm>
            <a:off x="4592669" y="7010400"/>
            <a:ext cx="4259202" cy="4016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550" tIns="49775" rIns="99550" bIns="497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0"/>
          <p:cNvSpPr txBox="1">
            <a:spLocks noGrp="1"/>
          </p:cNvSpPr>
          <p:nvPr>
            <p:ph type="sldNum" idx="12"/>
          </p:nvPr>
        </p:nvSpPr>
        <p:spPr>
          <a:xfrm>
            <a:off x="10131576" y="7010400"/>
            <a:ext cx="3136991" cy="4016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550" tIns="49775" rIns="99550" bIns="49775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635" b="0" i="0" u="none" strike="noStrike" cap="none">
                <a:solidFill>
                  <a:srgbClr val="898989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635" b="0" i="0" u="none" strike="noStrike" cap="none">
                <a:solidFill>
                  <a:srgbClr val="898989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635" b="0" i="0" u="none" strike="noStrike" cap="none">
                <a:solidFill>
                  <a:srgbClr val="898989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635" b="0" i="0" u="none" strike="noStrike" cap="none">
                <a:solidFill>
                  <a:srgbClr val="898989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635" b="0" i="0" u="none" strike="noStrike" cap="none">
                <a:solidFill>
                  <a:srgbClr val="898989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635" b="0" i="0" u="none" strike="noStrike" cap="none">
                <a:solidFill>
                  <a:srgbClr val="898989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635" b="0" i="0" u="none" strike="noStrike" cap="none">
                <a:solidFill>
                  <a:srgbClr val="898989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635" b="0" i="0" u="none" strike="noStrike" cap="none">
                <a:solidFill>
                  <a:srgbClr val="898989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635" b="0" i="0" u="none" strike="noStrike" cap="none">
                <a:solidFill>
                  <a:srgbClr val="898989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1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5953" y="0"/>
            <a:ext cx="13432631" cy="756285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1"/>
          <p:cNvSpPr txBox="1">
            <a:spLocks noGrp="1"/>
          </p:cNvSpPr>
          <p:nvPr>
            <p:ph type="dt" idx="10"/>
          </p:nvPr>
        </p:nvSpPr>
        <p:spPr>
          <a:xfrm>
            <a:off x="672927" y="7010400"/>
            <a:ext cx="3136991" cy="4016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550" tIns="49775" rIns="99550" bIns="4977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35" b="0" i="0" u="none" strike="noStrike" cap="none">
                <a:solidFill>
                  <a:srgbClr val="898989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ftr" idx="11"/>
          </p:nvPr>
        </p:nvSpPr>
        <p:spPr>
          <a:xfrm>
            <a:off x="4592669" y="7010400"/>
            <a:ext cx="4259202" cy="4016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550" tIns="49775" rIns="99550" bIns="4977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635" b="0" i="0" u="none" strike="noStrike" cap="none">
                <a:solidFill>
                  <a:srgbClr val="898989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sldNum" idx="12"/>
          </p:nvPr>
        </p:nvSpPr>
        <p:spPr>
          <a:xfrm>
            <a:off x="10131577" y="7027725"/>
            <a:ext cx="3136991" cy="4016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550" tIns="49775" rIns="99550" bIns="497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635" b="0" i="0" u="none" strike="noStrike" cap="none">
                <a:solidFill>
                  <a:srgbClr val="898989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635" b="0" i="0" u="none" strike="noStrike" cap="none">
                <a:solidFill>
                  <a:srgbClr val="898989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635" b="0" i="0" u="none" strike="noStrike" cap="none">
                <a:solidFill>
                  <a:srgbClr val="898989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635" b="0" i="0" u="none" strike="noStrike" cap="none">
                <a:solidFill>
                  <a:srgbClr val="898989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635" b="0" i="0" u="none" strike="noStrike" cap="none">
                <a:solidFill>
                  <a:srgbClr val="898989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635" b="0" i="0" u="none" strike="noStrike" cap="none">
                <a:solidFill>
                  <a:srgbClr val="898989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635" b="0" i="0" u="none" strike="noStrike" cap="none">
                <a:solidFill>
                  <a:srgbClr val="898989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635" b="0" i="0" u="none" strike="noStrike" cap="none">
                <a:solidFill>
                  <a:srgbClr val="898989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635" b="0" i="0" u="none" strike="noStrike" cap="none">
                <a:solidFill>
                  <a:srgbClr val="898989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1"/>
          <p:cNvSpPr txBox="1">
            <a:spLocks noGrp="1"/>
          </p:cNvSpPr>
          <p:nvPr>
            <p:ph type="sldNum" idx="12"/>
          </p:nvPr>
        </p:nvSpPr>
        <p:spPr>
          <a:xfrm>
            <a:off x="10131577" y="7027725"/>
            <a:ext cx="3137100" cy="401700"/>
          </a:xfrm>
          <a:prstGeom prst="rect">
            <a:avLst/>
          </a:prstGeom>
        </p:spPr>
        <p:txBody>
          <a:bodyPr spcFirstLastPara="1" wrap="square" lIns="99550" tIns="49775" rIns="99550" bIns="497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  <p:sp>
        <p:nvSpPr>
          <p:cNvPr id="78" name="Google Shape;78;p11"/>
          <p:cNvSpPr txBox="1">
            <a:spLocks noGrp="1"/>
          </p:cNvSpPr>
          <p:nvPr>
            <p:ph type="title"/>
          </p:nvPr>
        </p:nvSpPr>
        <p:spPr>
          <a:xfrm>
            <a:off x="672925" y="2653749"/>
            <a:ext cx="12098700" cy="1756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/>
            <a:r>
              <a:rPr lang="en-US" dirty="0"/>
              <a:t>Student</a:t>
            </a:r>
            <a:r>
              <a:rPr lang="lt-LT" dirty="0"/>
              <a:t>ų apklausos apie studijų kokybę rezultatai</a:t>
            </a:r>
            <a:br>
              <a:rPr lang="lt-LT" dirty="0"/>
            </a:br>
            <a:r>
              <a:rPr lang="lt-LT" dirty="0"/>
              <a:t>202</a:t>
            </a:r>
            <a:r>
              <a:rPr lang="en-US" dirty="0"/>
              <a:t>4</a:t>
            </a:r>
            <a:r>
              <a:rPr lang="lt-LT" dirty="0"/>
              <a:t> – 202</a:t>
            </a:r>
            <a:r>
              <a:rPr lang="en-US" dirty="0"/>
              <a:t>5</a:t>
            </a:r>
            <a:r>
              <a:rPr lang="lt-LT" dirty="0"/>
              <a:t> m. m. rudens semestras </a:t>
            </a:r>
            <a:endParaRPr dirty="0"/>
          </a:p>
        </p:txBody>
      </p:sp>
      <p:sp>
        <p:nvSpPr>
          <p:cNvPr id="79" name="Google Shape;79;p11"/>
          <p:cNvSpPr txBox="1">
            <a:spLocks noGrp="1"/>
          </p:cNvSpPr>
          <p:nvPr>
            <p:ph type="body" idx="1"/>
          </p:nvPr>
        </p:nvSpPr>
        <p:spPr>
          <a:xfrm>
            <a:off x="3703000" y="6317225"/>
            <a:ext cx="6038537" cy="401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spcBef>
                <a:spcPts val="503"/>
              </a:spcBef>
              <a:spcAft>
                <a:spcPts val="0"/>
              </a:spcAft>
              <a:buNone/>
            </a:pPr>
            <a:endParaRPr lang="lt-LT" dirty="0"/>
          </a:p>
          <a:p>
            <a:pPr marL="0" lvl="0" indent="0" algn="ctr" rtl="0">
              <a:spcBef>
                <a:spcPts val="503"/>
              </a:spcBef>
              <a:spcAft>
                <a:spcPts val="0"/>
              </a:spcAft>
              <a:buNone/>
            </a:pPr>
            <a:endParaRPr lang="lt-LT" dirty="0"/>
          </a:p>
          <a:p>
            <a:pPr marL="0" lvl="0" indent="0" algn="ctr" rtl="0">
              <a:spcBef>
                <a:spcPts val="503"/>
              </a:spcBef>
              <a:spcAft>
                <a:spcPts val="0"/>
              </a:spcAft>
              <a:buNone/>
            </a:pPr>
            <a:endParaRPr lang="lt-LT" dirty="0"/>
          </a:p>
          <a:p>
            <a:pPr marL="0" lvl="0" indent="0" algn="ctr" rtl="0">
              <a:spcBef>
                <a:spcPts val="503"/>
              </a:spcBef>
              <a:spcAft>
                <a:spcPts val="0"/>
              </a:spcAft>
              <a:buNone/>
            </a:pPr>
            <a:endParaRPr lang="lt-LT" dirty="0"/>
          </a:p>
          <a:p>
            <a:pPr marL="0" lvl="0" indent="0" algn="ctr" rtl="0">
              <a:spcBef>
                <a:spcPts val="503"/>
              </a:spcBef>
              <a:spcAft>
                <a:spcPts val="0"/>
              </a:spcAft>
              <a:buNone/>
            </a:pPr>
            <a:r>
              <a:rPr lang="lt-LT" sz="2000" dirty="0"/>
              <a:t>2025-02-28, Vilnius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>
          <a:extLst>
            <a:ext uri="{FF2B5EF4-FFF2-40B4-BE49-F238E27FC236}">
              <a16:creationId xmlns:a16="http://schemas.microsoft.com/office/drawing/2014/main" id="{53F8C24E-13E9-649B-5AB0-C4BB1F3938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1">
            <a:extLst>
              <a:ext uri="{FF2B5EF4-FFF2-40B4-BE49-F238E27FC236}">
                <a16:creationId xmlns:a16="http://schemas.microsoft.com/office/drawing/2014/main" id="{D44D6D5D-7DF8-D566-57F2-E08B5A3FD26C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0131577" y="7027725"/>
            <a:ext cx="3137100" cy="401700"/>
          </a:xfrm>
          <a:prstGeom prst="rect">
            <a:avLst/>
          </a:prstGeom>
        </p:spPr>
        <p:txBody>
          <a:bodyPr spcFirstLastPara="1" wrap="square" lIns="99550" tIns="49775" rIns="99550" bIns="497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  <p:sp>
        <p:nvSpPr>
          <p:cNvPr id="78" name="Google Shape;78;p11">
            <a:extLst>
              <a:ext uri="{FF2B5EF4-FFF2-40B4-BE49-F238E27FC236}">
                <a16:creationId xmlns:a16="http://schemas.microsoft.com/office/drawing/2014/main" id="{749B22BE-3BBE-B0E7-DE06-F0105BD2182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72925" y="2653749"/>
            <a:ext cx="12098700" cy="71677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dirty="0"/>
              <a:t>Apklausos tikslas:</a:t>
            </a:r>
            <a:endParaRPr dirty="0"/>
          </a:p>
        </p:txBody>
      </p:sp>
      <p:sp>
        <p:nvSpPr>
          <p:cNvPr id="79" name="Google Shape;79;p11">
            <a:extLst>
              <a:ext uri="{FF2B5EF4-FFF2-40B4-BE49-F238E27FC236}">
                <a16:creationId xmlns:a16="http://schemas.microsoft.com/office/drawing/2014/main" id="{21CD56DC-2B69-9729-8885-28DDD98D595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44425" y="3380229"/>
            <a:ext cx="12127200" cy="1628651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just"/>
            <a:r>
              <a:rPr lang="lt-LT" sz="2800" dirty="0"/>
              <a:t>Išsiaiškinti studentų nuomonę apie 2024-2025 m. m. rudens semestre dėstytų studijų dalyko (modulio) dėstymo kokybę bei  įvertinti studentų pasitenkinimą studijomis.</a:t>
            </a:r>
            <a:endParaRPr sz="2800" dirty="0"/>
          </a:p>
        </p:txBody>
      </p:sp>
    </p:spTree>
    <p:extLst>
      <p:ext uri="{BB962C8B-B14F-4D97-AF65-F5344CB8AC3E}">
        <p14:creationId xmlns:p14="http://schemas.microsoft.com/office/powerpoint/2010/main" val="1061556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>
          <a:extLst>
            <a:ext uri="{FF2B5EF4-FFF2-40B4-BE49-F238E27FC236}">
              <a16:creationId xmlns:a16="http://schemas.microsoft.com/office/drawing/2014/main" id="{6189F40D-1E71-0750-0C94-8D76FF2D5C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1">
            <a:extLst>
              <a:ext uri="{FF2B5EF4-FFF2-40B4-BE49-F238E27FC236}">
                <a16:creationId xmlns:a16="http://schemas.microsoft.com/office/drawing/2014/main" id="{F5785159-3335-18C2-CCA3-DBBFA35A3D60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0131577" y="7027725"/>
            <a:ext cx="3137100" cy="401700"/>
          </a:xfrm>
          <a:prstGeom prst="rect">
            <a:avLst/>
          </a:prstGeom>
        </p:spPr>
        <p:txBody>
          <a:bodyPr spcFirstLastPara="1" wrap="square" lIns="99550" tIns="49775" rIns="99550" bIns="497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  <p:sp>
        <p:nvSpPr>
          <p:cNvPr id="78" name="Google Shape;78;p11">
            <a:extLst>
              <a:ext uri="{FF2B5EF4-FFF2-40B4-BE49-F238E27FC236}">
                <a16:creationId xmlns:a16="http://schemas.microsoft.com/office/drawing/2014/main" id="{AEA3DBCA-F2A4-5642-6C0C-4DDF658661F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9927" y="2626639"/>
            <a:ext cx="12098700" cy="691733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dirty="0"/>
              <a:t>Apklausos vykdymo ypatumai:</a:t>
            </a:r>
            <a:endParaRPr dirty="0"/>
          </a:p>
        </p:txBody>
      </p:sp>
      <p:sp>
        <p:nvSpPr>
          <p:cNvPr id="79" name="Google Shape;79;p11">
            <a:extLst>
              <a:ext uri="{FF2B5EF4-FFF2-40B4-BE49-F238E27FC236}">
                <a16:creationId xmlns:a16="http://schemas.microsoft.com/office/drawing/2014/main" id="{50E631C2-728A-034F-33C4-A8203ED4509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58669" y="3444950"/>
            <a:ext cx="12127200" cy="2530548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 indent="-457200" algn="just" rtl="0">
              <a:spcBef>
                <a:spcPts val="503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lt-LT" dirty="0"/>
              <a:t>Apklausos vykdymo laikotarpis – 2025 m. sausio 3 – 23 dienomis;</a:t>
            </a:r>
          </a:p>
          <a:p>
            <a:pPr lvl="0" indent="-457200" algn="just" rtl="0">
              <a:spcBef>
                <a:spcPts val="503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lt-LT" dirty="0"/>
              <a:t>Apklausa buvo išsiųsta visiems VVK nuolatinių ir ištęstinių studijų formų studentams (taip pat ir anglų kalba vykdomose SP);</a:t>
            </a:r>
          </a:p>
          <a:p>
            <a:pPr lvl="0" indent="-457200" algn="just" rtl="0">
              <a:spcBef>
                <a:spcPts val="503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lt-LT" dirty="0"/>
              <a:t>Apklausai organizuoti buvo naudojama informacinė sistema UNIMETIS.</a:t>
            </a:r>
          </a:p>
          <a:p>
            <a:pPr marL="0" lvl="0" indent="0" algn="ctr" rtl="0">
              <a:spcBef>
                <a:spcPts val="503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44063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>
          <a:extLst>
            <a:ext uri="{FF2B5EF4-FFF2-40B4-BE49-F238E27FC236}">
              <a16:creationId xmlns:a16="http://schemas.microsoft.com/office/drawing/2014/main" id="{E492D95B-0F6A-2EDB-4202-B0AE13A8FC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1">
            <a:extLst>
              <a:ext uri="{FF2B5EF4-FFF2-40B4-BE49-F238E27FC236}">
                <a16:creationId xmlns:a16="http://schemas.microsoft.com/office/drawing/2014/main" id="{BBB06BCB-FE55-31B9-F797-808A86806C3D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0131577" y="7027725"/>
            <a:ext cx="3137100" cy="401700"/>
          </a:xfrm>
          <a:prstGeom prst="rect">
            <a:avLst/>
          </a:prstGeom>
        </p:spPr>
        <p:txBody>
          <a:bodyPr spcFirstLastPara="1" wrap="square" lIns="99550" tIns="49775" rIns="99550" bIns="497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  <p:sp>
        <p:nvSpPr>
          <p:cNvPr id="78" name="Google Shape;78;p11">
            <a:extLst>
              <a:ext uri="{FF2B5EF4-FFF2-40B4-BE49-F238E27FC236}">
                <a16:creationId xmlns:a16="http://schemas.microsoft.com/office/drawing/2014/main" id="{53D8D3EC-80A1-71E9-51F0-9736DB997AC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95100" y="1423916"/>
            <a:ext cx="12098700" cy="823098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dirty="0"/>
              <a:t>Apklausos anketos struktūra:</a:t>
            </a:r>
            <a:endParaRPr dirty="0"/>
          </a:p>
        </p:txBody>
      </p:sp>
      <p:sp>
        <p:nvSpPr>
          <p:cNvPr id="79" name="Google Shape;79;p11">
            <a:extLst>
              <a:ext uri="{FF2B5EF4-FFF2-40B4-BE49-F238E27FC236}">
                <a16:creationId xmlns:a16="http://schemas.microsoft.com/office/drawing/2014/main" id="{A8B68B29-1578-545B-9601-9774D5EE578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66600" y="2551814"/>
            <a:ext cx="12127200" cy="4356986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 indent="-457200" algn="just" rtl="0">
              <a:spcBef>
                <a:spcPts val="503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lt-LT" dirty="0"/>
              <a:t>Klausimyną sudarė 10 klausimų apie kiekvieną rudens semestre dėstytą studijų dalyką. </a:t>
            </a:r>
          </a:p>
          <a:p>
            <a:pPr lvl="0" indent="-457200" algn="just" rtl="0">
              <a:spcBef>
                <a:spcPts val="503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lt-LT" dirty="0"/>
              <a:t>Vertinami šie parametrai: Ar dėstymo pradžioje nurodomos vertinimo formos ir kriterijai, ar jų laikomasi, ar teorija iliustruojama praktiniais pavyzdžiais, ar studentams teikiamas grįžtamasis ryšys apie jų pasiekimus, ar mokymosi medžiaga pateikta </a:t>
            </a:r>
            <a:r>
              <a:rPr lang="lt-LT" dirty="0" err="1"/>
              <a:t>Moodle</a:t>
            </a:r>
            <a:r>
              <a:rPr lang="lt-LT" dirty="0"/>
              <a:t>, ar paskaitų metu skatinama diskutuoti, analizuoti, kelti probleminius klausimus, ar laikomasi numatyto paskaitų grafiko, ar paskaitų laikas išnaudojamas efektyviai, ar užtikrinami akademinio sąžiningumo reikalavimai ir pan.</a:t>
            </a:r>
          </a:p>
          <a:p>
            <a:pPr lvl="0" indent="-457200" algn="just" rtl="0">
              <a:spcBef>
                <a:spcPts val="503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lt-LT" dirty="0"/>
              <a:t>Klausimyno pabaigoje pateikti 4 atviri klausimai. 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449886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>
          <a:extLst>
            <a:ext uri="{FF2B5EF4-FFF2-40B4-BE49-F238E27FC236}">
              <a16:creationId xmlns:a16="http://schemas.microsoft.com/office/drawing/2014/main" id="{A1E7485E-25DA-69AC-60FB-641B67B32B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1">
            <a:extLst>
              <a:ext uri="{FF2B5EF4-FFF2-40B4-BE49-F238E27FC236}">
                <a16:creationId xmlns:a16="http://schemas.microsoft.com/office/drawing/2014/main" id="{5FFC6D61-D338-7218-8A34-879BA3A8FFA1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0131577" y="7027725"/>
            <a:ext cx="3137100" cy="401700"/>
          </a:xfrm>
          <a:prstGeom prst="rect">
            <a:avLst/>
          </a:prstGeom>
        </p:spPr>
        <p:txBody>
          <a:bodyPr spcFirstLastPara="1" wrap="square" lIns="99550" tIns="49775" rIns="99550" bIns="497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  <p:sp>
        <p:nvSpPr>
          <p:cNvPr id="78" name="Google Shape;78;p11">
            <a:extLst>
              <a:ext uri="{FF2B5EF4-FFF2-40B4-BE49-F238E27FC236}">
                <a16:creationId xmlns:a16="http://schemas.microsoft.com/office/drawing/2014/main" id="{F90E26D0-9CBD-6369-B2A3-DCB448E9A19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44425" y="1909470"/>
            <a:ext cx="12098700" cy="120587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just"/>
            <a:r>
              <a:rPr lang="lt-LT" dirty="0"/>
              <a:t>Klausimyno teiginių vertinimui naudojama 5 balų skalė, kai;</a:t>
            </a:r>
            <a:endParaRPr dirty="0"/>
          </a:p>
        </p:txBody>
      </p:sp>
      <p:sp>
        <p:nvSpPr>
          <p:cNvPr id="79" name="Google Shape;79;p11">
            <a:extLst>
              <a:ext uri="{FF2B5EF4-FFF2-40B4-BE49-F238E27FC236}">
                <a16:creationId xmlns:a16="http://schemas.microsoft.com/office/drawing/2014/main" id="{45A5081A-E4DB-63CA-E25C-C4F401EE1BB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44425" y="3370521"/>
            <a:ext cx="12127200" cy="3367736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indent="-457200" algn="just">
              <a:buFont typeface="Arial" panose="020B0604020202020204" pitchFamily="34" charset="0"/>
              <a:buChar char="•"/>
            </a:pPr>
            <a:r>
              <a:rPr lang="lt-LT" dirty="0"/>
              <a:t>1 balas - visiškai nesutinku</a:t>
            </a:r>
          </a:p>
          <a:p>
            <a:pPr indent="-457200" algn="just">
              <a:buFont typeface="Arial" panose="020B0604020202020204" pitchFamily="34" charset="0"/>
              <a:buChar char="•"/>
            </a:pPr>
            <a:r>
              <a:rPr lang="lt-LT" dirty="0"/>
              <a:t>2 balai -nesutinku</a:t>
            </a:r>
          </a:p>
          <a:p>
            <a:pPr lvl="0" indent="-457200" algn="just" rtl="0">
              <a:spcBef>
                <a:spcPts val="503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lt-LT" dirty="0"/>
              <a:t>3 balai - nei nesutinku, nei sutinku </a:t>
            </a:r>
          </a:p>
          <a:p>
            <a:pPr lvl="0" indent="-457200" algn="just" rtl="0">
              <a:spcBef>
                <a:spcPts val="503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lt-LT" dirty="0"/>
              <a:t>4 balai - sutinku </a:t>
            </a:r>
          </a:p>
          <a:p>
            <a:pPr lvl="0" indent="-457200" algn="just" rtl="0">
              <a:spcBef>
                <a:spcPts val="503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lt-LT" dirty="0"/>
              <a:t>5 balai - visiškai sutinku</a:t>
            </a:r>
          </a:p>
          <a:p>
            <a:pPr marL="0" lvl="0" indent="0" algn="just" rtl="0">
              <a:spcBef>
                <a:spcPts val="503"/>
              </a:spcBef>
              <a:spcAft>
                <a:spcPts val="0"/>
              </a:spcAft>
              <a:buNone/>
            </a:pPr>
            <a:endParaRPr lang="lt-LT" dirty="0"/>
          </a:p>
          <a:p>
            <a:pPr marL="0" lvl="0" indent="0" algn="just" rtl="0">
              <a:spcBef>
                <a:spcPts val="503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641189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>
          <a:extLst>
            <a:ext uri="{FF2B5EF4-FFF2-40B4-BE49-F238E27FC236}">
              <a16:creationId xmlns:a16="http://schemas.microsoft.com/office/drawing/2014/main" id="{4F051E55-DEF7-BD4A-49AA-DB59DAFB4D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2">
            <a:extLst>
              <a:ext uri="{FF2B5EF4-FFF2-40B4-BE49-F238E27FC236}">
                <a16:creationId xmlns:a16="http://schemas.microsoft.com/office/drawing/2014/main" id="{9A6DFA4A-D474-6FAB-42F2-075256A1268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50587" y="1468877"/>
            <a:ext cx="11430000" cy="53696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75567"/>
              </a:buClr>
              <a:buSzPts val="4800"/>
              <a:buFont typeface="Times New Roman"/>
              <a:buNone/>
            </a:pPr>
            <a:br>
              <a:rPr lang="en-US" sz="4800" b="0" i="1">
                <a:latin typeface="Times New Roman"/>
                <a:ea typeface="Times New Roman"/>
                <a:cs typeface="Times New Roman"/>
                <a:sym typeface="Times New Roman"/>
              </a:rPr>
            </a:br>
            <a:br>
              <a:rPr lang="en-US" sz="4800" b="0" i="1">
                <a:latin typeface="Times New Roman"/>
                <a:ea typeface="Times New Roman"/>
                <a:cs typeface="Times New Roman"/>
                <a:sym typeface="Times New Roman"/>
              </a:rPr>
            </a:br>
            <a:br>
              <a:rPr lang="en-US" sz="4800" b="0" i="1">
                <a:latin typeface="Times New Roman"/>
                <a:ea typeface="Times New Roman"/>
                <a:cs typeface="Times New Roman"/>
                <a:sym typeface="Times New Roman"/>
              </a:rPr>
            </a:br>
            <a:endParaRPr sz="4800" b="0" i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1F91155-20CB-36C3-1B16-34CFBAF95C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2076" y="1482240"/>
            <a:ext cx="9413617" cy="5658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6654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>
          <a:extLst>
            <a:ext uri="{FF2B5EF4-FFF2-40B4-BE49-F238E27FC236}">
              <a16:creationId xmlns:a16="http://schemas.microsoft.com/office/drawing/2014/main" id="{AEE3FBB2-5FA1-8D67-60C2-8EFE0E4001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2">
            <a:extLst>
              <a:ext uri="{FF2B5EF4-FFF2-40B4-BE49-F238E27FC236}">
                <a16:creationId xmlns:a16="http://schemas.microsoft.com/office/drawing/2014/main" id="{A6263800-2D94-A887-E6EE-93C2FD8D6B7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50587" y="1468877"/>
            <a:ext cx="11430000" cy="53696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75567"/>
              </a:buClr>
              <a:buSzPts val="4800"/>
              <a:buFont typeface="Times New Roman"/>
              <a:buNone/>
            </a:pPr>
            <a:br>
              <a:rPr lang="en-US" sz="4800" b="0" i="1">
                <a:latin typeface="Times New Roman"/>
                <a:ea typeface="Times New Roman"/>
                <a:cs typeface="Times New Roman"/>
                <a:sym typeface="Times New Roman"/>
              </a:rPr>
            </a:br>
            <a:br>
              <a:rPr lang="en-US" sz="4800" b="0" i="1">
                <a:latin typeface="Times New Roman"/>
                <a:ea typeface="Times New Roman"/>
                <a:cs typeface="Times New Roman"/>
                <a:sym typeface="Times New Roman"/>
              </a:rPr>
            </a:br>
            <a:br>
              <a:rPr lang="en-US" sz="4800" b="0" i="1">
                <a:latin typeface="Times New Roman"/>
                <a:ea typeface="Times New Roman"/>
                <a:cs typeface="Times New Roman"/>
                <a:sym typeface="Times New Roman"/>
              </a:rPr>
            </a:br>
            <a:endParaRPr sz="4800" b="0" i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A1516BC-5B00-0DB5-2E6A-4AAAB72E19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9124" y="1468877"/>
            <a:ext cx="9104671" cy="5479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96799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>
          <a:extLst>
            <a:ext uri="{FF2B5EF4-FFF2-40B4-BE49-F238E27FC236}">
              <a16:creationId xmlns:a16="http://schemas.microsoft.com/office/drawing/2014/main" id="{96CD38EB-1F1F-B540-D237-2BAFCB8123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2">
            <a:extLst>
              <a:ext uri="{FF2B5EF4-FFF2-40B4-BE49-F238E27FC236}">
                <a16:creationId xmlns:a16="http://schemas.microsoft.com/office/drawing/2014/main" id="{700E99CB-C7FE-33E1-A4F8-DEFED185091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50587" y="1468877"/>
            <a:ext cx="11430000" cy="53696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75567"/>
              </a:buClr>
              <a:buSzPts val="4800"/>
              <a:buFont typeface="Times New Roman"/>
              <a:buNone/>
            </a:pPr>
            <a:br>
              <a:rPr lang="en-US" sz="4800" b="0" i="1">
                <a:latin typeface="Times New Roman"/>
                <a:ea typeface="Times New Roman"/>
                <a:cs typeface="Times New Roman"/>
                <a:sym typeface="Times New Roman"/>
              </a:rPr>
            </a:br>
            <a:br>
              <a:rPr lang="en-US" sz="4800" b="0" i="1">
                <a:latin typeface="Times New Roman"/>
                <a:ea typeface="Times New Roman"/>
                <a:cs typeface="Times New Roman"/>
                <a:sym typeface="Times New Roman"/>
              </a:rPr>
            </a:br>
            <a:br>
              <a:rPr lang="en-US" sz="4800" b="0" i="1">
                <a:latin typeface="Times New Roman"/>
                <a:ea typeface="Times New Roman"/>
                <a:cs typeface="Times New Roman"/>
                <a:sym typeface="Times New Roman"/>
              </a:rPr>
            </a:br>
            <a:endParaRPr sz="4800" b="0" i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364DD43-3402-FEEA-5109-DE80D016B3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5461" y="1583465"/>
            <a:ext cx="9413616" cy="5658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4493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>
          <a:extLst>
            <a:ext uri="{FF2B5EF4-FFF2-40B4-BE49-F238E27FC236}">
              <a16:creationId xmlns:a16="http://schemas.microsoft.com/office/drawing/2014/main" id="{5342930A-DD76-EC6B-B13C-620268DE3C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2">
            <a:extLst>
              <a:ext uri="{FF2B5EF4-FFF2-40B4-BE49-F238E27FC236}">
                <a16:creationId xmlns:a16="http://schemas.microsoft.com/office/drawing/2014/main" id="{36BF63B7-86A1-79E0-96F4-73C352F0161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50587" y="1468877"/>
            <a:ext cx="11430000" cy="53696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75567"/>
              </a:buClr>
              <a:buSzPts val="4800"/>
              <a:buFont typeface="Times New Roman"/>
              <a:buNone/>
            </a:pPr>
            <a:br>
              <a:rPr lang="en-US" sz="4800" b="0" i="1">
                <a:latin typeface="Times New Roman"/>
                <a:ea typeface="Times New Roman"/>
                <a:cs typeface="Times New Roman"/>
                <a:sym typeface="Times New Roman"/>
              </a:rPr>
            </a:br>
            <a:br>
              <a:rPr lang="en-US" sz="4800" b="0" i="1">
                <a:latin typeface="Times New Roman"/>
                <a:ea typeface="Times New Roman"/>
                <a:cs typeface="Times New Roman"/>
                <a:sym typeface="Times New Roman"/>
              </a:rPr>
            </a:br>
            <a:br>
              <a:rPr lang="en-US" sz="4800" b="0" i="1">
                <a:latin typeface="Times New Roman"/>
                <a:ea typeface="Times New Roman"/>
                <a:cs typeface="Times New Roman"/>
                <a:sym typeface="Times New Roman"/>
              </a:rPr>
            </a:br>
            <a:endParaRPr sz="4800" b="0" i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41FDF10-240E-82CF-0AC2-9398B387DB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7142" y="1468877"/>
            <a:ext cx="9612587" cy="5785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5677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>
          <a:extLst>
            <a:ext uri="{FF2B5EF4-FFF2-40B4-BE49-F238E27FC236}">
              <a16:creationId xmlns:a16="http://schemas.microsoft.com/office/drawing/2014/main" id="{FB6BF50B-6F2B-7267-3EDC-26A95DA6D4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2">
            <a:extLst>
              <a:ext uri="{FF2B5EF4-FFF2-40B4-BE49-F238E27FC236}">
                <a16:creationId xmlns:a16="http://schemas.microsoft.com/office/drawing/2014/main" id="{BF7DFDB2-FF04-90B9-C0EA-105684308B6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50587" y="1468877"/>
            <a:ext cx="11430000" cy="53696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75567"/>
              </a:buClr>
              <a:buSzPts val="4800"/>
              <a:buFont typeface="Times New Roman"/>
              <a:buNone/>
            </a:pPr>
            <a:br>
              <a:rPr lang="en-US" sz="4800" b="0" i="1">
                <a:latin typeface="Times New Roman"/>
                <a:ea typeface="Times New Roman"/>
                <a:cs typeface="Times New Roman"/>
                <a:sym typeface="Times New Roman"/>
              </a:rPr>
            </a:br>
            <a:br>
              <a:rPr lang="en-US" sz="4800" b="0" i="1">
                <a:latin typeface="Times New Roman"/>
                <a:ea typeface="Times New Roman"/>
                <a:cs typeface="Times New Roman"/>
                <a:sym typeface="Times New Roman"/>
              </a:rPr>
            </a:br>
            <a:br>
              <a:rPr lang="en-US" sz="4800" b="0" i="1">
                <a:latin typeface="Times New Roman"/>
                <a:ea typeface="Times New Roman"/>
                <a:cs typeface="Times New Roman"/>
                <a:sym typeface="Times New Roman"/>
              </a:rPr>
            </a:br>
            <a:endParaRPr sz="4800" b="0" i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5CF0AE5-074C-88C7-C742-FCBD955218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7137" y="1468877"/>
            <a:ext cx="9636900" cy="5792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7480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>
          <a:extLst>
            <a:ext uri="{FF2B5EF4-FFF2-40B4-BE49-F238E27FC236}">
              <a16:creationId xmlns:a16="http://schemas.microsoft.com/office/drawing/2014/main" id="{D9D90625-C4AD-E2FD-9A3B-A6A6C0A227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2">
            <a:extLst>
              <a:ext uri="{FF2B5EF4-FFF2-40B4-BE49-F238E27FC236}">
                <a16:creationId xmlns:a16="http://schemas.microsoft.com/office/drawing/2014/main" id="{0E29F626-9159-5427-D883-64A59D7E7EC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50587" y="1468877"/>
            <a:ext cx="11430000" cy="53696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75567"/>
              </a:buClr>
              <a:buSzPts val="4800"/>
              <a:buFont typeface="Times New Roman"/>
              <a:buNone/>
            </a:pPr>
            <a:br>
              <a:rPr lang="en-US" sz="4800" b="0" i="1">
                <a:latin typeface="Times New Roman"/>
                <a:ea typeface="Times New Roman"/>
                <a:cs typeface="Times New Roman"/>
                <a:sym typeface="Times New Roman"/>
              </a:rPr>
            </a:br>
            <a:br>
              <a:rPr lang="en-US" sz="4800" b="0" i="1">
                <a:latin typeface="Times New Roman"/>
                <a:ea typeface="Times New Roman"/>
                <a:cs typeface="Times New Roman"/>
                <a:sym typeface="Times New Roman"/>
              </a:rPr>
            </a:br>
            <a:br>
              <a:rPr lang="en-US" sz="4800" b="0" i="1">
                <a:latin typeface="Times New Roman"/>
                <a:ea typeface="Times New Roman"/>
                <a:cs typeface="Times New Roman"/>
                <a:sym typeface="Times New Roman"/>
              </a:rPr>
            </a:br>
            <a:endParaRPr sz="4800" b="0" i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A363F35-CA03-0E05-070F-56D976B07E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2930" y="1468877"/>
            <a:ext cx="9498678" cy="5709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2833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>
          <a:extLst>
            <a:ext uri="{FF2B5EF4-FFF2-40B4-BE49-F238E27FC236}">
              <a16:creationId xmlns:a16="http://schemas.microsoft.com/office/drawing/2014/main" id="{D13090B0-E613-11A3-538A-83D0D1B32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2">
            <a:extLst>
              <a:ext uri="{FF2B5EF4-FFF2-40B4-BE49-F238E27FC236}">
                <a16:creationId xmlns:a16="http://schemas.microsoft.com/office/drawing/2014/main" id="{4AFF7AFF-39F1-EBF4-A9A2-28056966B5A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50587" y="1468877"/>
            <a:ext cx="11430000" cy="53696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75567"/>
              </a:buClr>
              <a:buSzPts val="4800"/>
              <a:buFont typeface="Times New Roman"/>
              <a:buNone/>
            </a:pPr>
            <a:br>
              <a:rPr lang="en-US" sz="4800" b="0" i="1">
                <a:latin typeface="Times New Roman"/>
                <a:ea typeface="Times New Roman"/>
                <a:cs typeface="Times New Roman"/>
                <a:sym typeface="Times New Roman"/>
              </a:rPr>
            </a:br>
            <a:br>
              <a:rPr lang="en-US" sz="4800" b="0" i="1">
                <a:latin typeface="Times New Roman"/>
                <a:ea typeface="Times New Roman"/>
                <a:cs typeface="Times New Roman"/>
                <a:sym typeface="Times New Roman"/>
              </a:rPr>
            </a:br>
            <a:br>
              <a:rPr lang="en-US" sz="4800" b="0" i="1">
                <a:latin typeface="Times New Roman"/>
                <a:ea typeface="Times New Roman"/>
                <a:cs typeface="Times New Roman"/>
                <a:sym typeface="Times New Roman"/>
              </a:rPr>
            </a:br>
            <a:endParaRPr sz="4800" b="0" i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1183B11-AABB-DF30-82B8-DFFB7EF2D8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2421" y="1438789"/>
            <a:ext cx="9652248" cy="5809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6284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>
          <a:extLst>
            <a:ext uri="{FF2B5EF4-FFF2-40B4-BE49-F238E27FC236}">
              <a16:creationId xmlns:a16="http://schemas.microsoft.com/office/drawing/2014/main" id="{DB191ABB-4495-6A38-3EC0-35EC880A1C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2">
            <a:extLst>
              <a:ext uri="{FF2B5EF4-FFF2-40B4-BE49-F238E27FC236}">
                <a16:creationId xmlns:a16="http://schemas.microsoft.com/office/drawing/2014/main" id="{A90D05ED-E5EE-6636-8E42-3EED00C1115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50587" y="1468877"/>
            <a:ext cx="11430000" cy="53696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75567"/>
              </a:buClr>
              <a:buSzPts val="4800"/>
              <a:buFont typeface="Times New Roman"/>
              <a:buNone/>
            </a:pPr>
            <a:br>
              <a:rPr lang="en-US" sz="4800" b="0" i="1">
                <a:latin typeface="Times New Roman"/>
                <a:ea typeface="Times New Roman"/>
                <a:cs typeface="Times New Roman"/>
                <a:sym typeface="Times New Roman"/>
              </a:rPr>
            </a:br>
            <a:br>
              <a:rPr lang="en-US" sz="4800" b="0" i="1">
                <a:latin typeface="Times New Roman"/>
                <a:ea typeface="Times New Roman"/>
                <a:cs typeface="Times New Roman"/>
                <a:sym typeface="Times New Roman"/>
              </a:rPr>
            </a:br>
            <a:br>
              <a:rPr lang="en-US" sz="4800" b="0" i="1">
                <a:latin typeface="Times New Roman"/>
                <a:ea typeface="Times New Roman"/>
                <a:cs typeface="Times New Roman"/>
                <a:sym typeface="Times New Roman"/>
              </a:rPr>
            </a:br>
            <a:endParaRPr sz="4800" b="0" i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D818637-B87D-A083-27B0-044D5E8280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7769" y="1468877"/>
            <a:ext cx="9615635" cy="5779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8593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>
          <a:extLst>
            <a:ext uri="{FF2B5EF4-FFF2-40B4-BE49-F238E27FC236}">
              <a16:creationId xmlns:a16="http://schemas.microsoft.com/office/drawing/2014/main" id="{AADBF465-8C7E-20B0-5966-213ABE6616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2">
            <a:extLst>
              <a:ext uri="{FF2B5EF4-FFF2-40B4-BE49-F238E27FC236}">
                <a16:creationId xmlns:a16="http://schemas.microsoft.com/office/drawing/2014/main" id="{18613DA7-1A72-01F0-7E16-C241F10524C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50587" y="1468877"/>
            <a:ext cx="11430000" cy="53696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75567"/>
              </a:buClr>
              <a:buSzPts val="4800"/>
              <a:buFont typeface="Times New Roman"/>
              <a:buNone/>
            </a:pPr>
            <a:br>
              <a:rPr lang="en-US" sz="4800" b="0" i="1">
                <a:latin typeface="Times New Roman"/>
                <a:ea typeface="Times New Roman"/>
                <a:cs typeface="Times New Roman"/>
                <a:sym typeface="Times New Roman"/>
              </a:rPr>
            </a:br>
            <a:br>
              <a:rPr lang="en-US" sz="4800" b="0" i="1">
                <a:latin typeface="Times New Roman"/>
                <a:ea typeface="Times New Roman"/>
                <a:cs typeface="Times New Roman"/>
                <a:sym typeface="Times New Roman"/>
              </a:rPr>
            </a:br>
            <a:br>
              <a:rPr lang="en-US" sz="4800" b="0" i="1">
                <a:latin typeface="Times New Roman"/>
                <a:ea typeface="Times New Roman"/>
                <a:cs typeface="Times New Roman"/>
                <a:sym typeface="Times New Roman"/>
              </a:rPr>
            </a:br>
            <a:endParaRPr sz="4800" b="0" i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C2898A4-4E52-5C99-5663-4F9116B9C3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9937" y="1438789"/>
            <a:ext cx="9743226" cy="5856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72565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2"/>
          <p:cNvSpPr txBox="1">
            <a:spLocks noGrp="1"/>
          </p:cNvSpPr>
          <p:nvPr>
            <p:ph type="title"/>
          </p:nvPr>
        </p:nvSpPr>
        <p:spPr>
          <a:xfrm>
            <a:off x="1050587" y="1468877"/>
            <a:ext cx="11430000" cy="53696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75567"/>
              </a:buClr>
              <a:buSzPts val="4800"/>
              <a:buFont typeface="Times New Roman"/>
              <a:buNone/>
            </a:pPr>
            <a:br>
              <a:rPr lang="en-US" sz="4800" b="0" i="1">
                <a:latin typeface="Times New Roman"/>
                <a:ea typeface="Times New Roman"/>
                <a:cs typeface="Times New Roman"/>
                <a:sym typeface="Times New Roman"/>
              </a:rPr>
            </a:br>
            <a:br>
              <a:rPr lang="en-US" sz="4800" b="0" i="1">
                <a:latin typeface="Times New Roman"/>
                <a:ea typeface="Times New Roman"/>
                <a:cs typeface="Times New Roman"/>
                <a:sym typeface="Times New Roman"/>
              </a:rPr>
            </a:br>
            <a:br>
              <a:rPr lang="en-US" sz="4800" b="0" i="1">
                <a:latin typeface="Times New Roman"/>
                <a:ea typeface="Times New Roman"/>
                <a:cs typeface="Times New Roman"/>
                <a:sym typeface="Times New Roman"/>
              </a:rPr>
            </a:br>
            <a:endParaRPr sz="4800" b="0" i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4685158-C3A6-5832-0EB0-28FD57B5D3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1860" y="1703057"/>
            <a:ext cx="9800818" cy="5342884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>
          <a:extLst>
            <a:ext uri="{FF2B5EF4-FFF2-40B4-BE49-F238E27FC236}">
              <a16:creationId xmlns:a16="http://schemas.microsoft.com/office/drawing/2014/main" id="{F013A87C-7D39-3EDA-2494-D401352C30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1">
            <a:extLst>
              <a:ext uri="{FF2B5EF4-FFF2-40B4-BE49-F238E27FC236}">
                <a16:creationId xmlns:a16="http://schemas.microsoft.com/office/drawing/2014/main" id="{C0A296A3-1C04-9E4D-D5C5-641CF79CDD39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0131577" y="7027725"/>
            <a:ext cx="3137100" cy="401700"/>
          </a:xfrm>
          <a:prstGeom prst="rect">
            <a:avLst/>
          </a:prstGeom>
        </p:spPr>
        <p:txBody>
          <a:bodyPr spcFirstLastPara="1" wrap="square" lIns="99550" tIns="49775" rIns="99550" bIns="497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16</a:t>
            </a:fld>
            <a:endParaRPr/>
          </a:p>
        </p:txBody>
      </p:sp>
      <p:sp>
        <p:nvSpPr>
          <p:cNvPr id="78" name="Google Shape;78;p11">
            <a:extLst>
              <a:ext uri="{FF2B5EF4-FFF2-40B4-BE49-F238E27FC236}">
                <a16:creationId xmlns:a16="http://schemas.microsoft.com/office/drawing/2014/main" id="{3A929C53-DCC9-964D-9670-2CA24ADF0B2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72919" y="1373588"/>
            <a:ext cx="12098700" cy="217225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dirty="0"/>
              <a:t>Respondentams pateiktų atvirų klausimų analizė</a:t>
            </a:r>
            <a:br>
              <a:rPr lang="lt-LT" dirty="0"/>
            </a:br>
            <a:br>
              <a:rPr lang="lt-LT" dirty="0"/>
            </a:br>
            <a:r>
              <a:rPr lang="lt-LT" sz="2800" dirty="0"/>
              <a:t>1. </a:t>
            </a:r>
            <a:r>
              <a:rPr lang="lt-LT" sz="2800" i="1" dirty="0"/>
              <a:t>Ką siūlytumėte tobulinti dalyko aktualumui, kokybei, patrauklumui pagerinti? </a:t>
            </a:r>
            <a:endParaRPr sz="2800" i="1" dirty="0"/>
          </a:p>
        </p:txBody>
      </p:sp>
      <p:sp>
        <p:nvSpPr>
          <p:cNvPr id="79" name="Google Shape;79;p11">
            <a:extLst>
              <a:ext uri="{FF2B5EF4-FFF2-40B4-BE49-F238E27FC236}">
                <a16:creationId xmlns:a16="http://schemas.microsoft.com/office/drawing/2014/main" id="{BE4BD301-9A23-6F3E-44A5-D32FF85B9A4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2927" y="3708400"/>
            <a:ext cx="12127200" cy="34036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 indent="-457200" algn="just" rtl="0">
              <a:spcBef>
                <a:spcPts val="503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lt-LT" dirty="0"/>
              <a:t>Dėstomo dalyko (bendrųjų dalykų bloko) turinį labiau adaptuoti pagal studijų programos specifiką;</a:t>
            </a:r>
          </a:p>
          <a:p>
            <a:pPr lvl="0" indent="-457200" algn="just" rtl="0">
              <a:spcBef>
                <a:spcPts val="503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lt-LT" dirty="0"/>
              <a:t>Įtraukti daugiau interaktyvių mokymo metodų, tokių kaip grupinės diskusijos ar klausimų-atsakymų sesijos, kad auditorijoje studentų dėmesys būtų nuolat išlaikomas, o lektorius galėtų įsivertinti studentų žinių įsisavinimo ir supratimo lygį konkrečia išdėstyta tematika. </a:t>
            </a:r>
          </a:p>
          <a:p>
            <a:pPr marL="0" lvl="0" indent="0" algn="ctr" rtl="0">
              <a:spcBef>
                <a:spcPts val="503"/>
              </a:spcBef>
              <a:spcAft>
                <a:spcPts val="0"/>
              </a:spcAft>
              <a:buNone/>
            </a:pPr>
            <a:endParaRPr lang="lt-LT" dirty="0"/>
          </a:p>
          <a:p>
            <a:pPr marL="0" lvl="0" indent="0" algn="ctr" rtl="0">
              <a:spcBef>
                <a:spcPts val="503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276006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>
          <a:extLst>
            <a:ext uri="{FF2B5EF4-FFF2-40B4-BE49-F238E27FC236}">
              <a16:creationId xmlns:a16="http://schemas.microsoft.com/office/drawing/2014/main" id="{65D731B2-1662-52C4-788F-92382935FE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1">
            <a:extLst>
              <a:ext uri="{FF2B5EF4-FFF2-40B4-BE49-F238E27FC236}">
                <a16:creationId xmlns:a16="http://schemas.microsoft.com/office/drawing/2014/main" id="{8C053F8E-2B8B-3188-72B1-0C803083C18D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0131577" y="7027725"/>
            <a:ext cx="3137100" cy="401700"/>
          </a:xfrm>
          <a:prstGeom prst="rect">
            <a:avLst/>
          </a:prstGeom>
        </p:spPr>
        <p:txBody>
          <a:bodyPr spcFirstLastPara="1" wrap="square" lIns="99550" tIns="49775" rIns="99550" bIns="497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17</a:t>
            </a:fld>
            <a:endParaRPr/>
          </a:p>
        </p:txBody>
      </p:sp>
      <p:sp>
        <p:nvSpPr>
          <p:cNvPr id="78" name="Google Shape;78;p11">
            <a:extLst>
              <a:ext uri="{FF2B5EF4-FFF2-40B4-BE49-F238E27FC236}">
                <a16:creationId xmlns:a16="http://schemas.microsoft.com/office/drawing/2014/main" id="{B973420C-0C31-1510-025E-7CAE7DBB4FF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01425" y="1627589"/>
            <a:ext cx="12098700" cy="1127676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i="1" dirty="0"/>
              <a:t>2. Prašome nurodyti, kas dalyko dėstyme Jums labiausiai nepatiko?</a:t>
            </a:r>
            <a:endParaRPr i="1" dirty="0"/>
          </a:p>
        </p:txBody>
      </p:sp>
      <p:sp>
        <p:nvSpPr>
          <p:cNvPr id="79" name="Google Shape;79;p11">
            <a:extLst>
              <a:ext uri="{FF2B5EF4-FFF2-40B4-BE49-F238E27FC236}">
                <a16:creationId xmlns:a16="http://schemas.microsoft.com/office/drawing/2014/main" id="{6B661DE8-24D9-343B-0347-55D0521A15E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2925" y="3411410"/>
            <a:ext cx="12127200" cy="3817165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 indent="-457200" algn="just" rtl="0">
              <a:spcBef>
                <a:spcPts val="503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lt-LT" dirty="0"/>
              <a:t>Per daug namų darbų užduočių ir prezentacijų (užsienio šalių studentų atsiliepimas)</a:t>
            </a:r>
          </a:p>
          <a:p>
            <a:pPr lvl="0" indent="-457200" algn="just" rtl="0">
              <a:spcBef>
                <a:spcPts val="503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lt-LT" dirty="0"/>
              <a:t>Per daug informacijos vienu metu pateikiama, vienu metu apimamos kelios skirtingos temos, todėl sudėtinga suprasti ir sekti pateikiamą informaciją (nuoseklumo trūkumas).</a:t>
            </a:r>
          </a:p>
          <a:p>
            <a:pPr lvl="0" indent="-457200" algn="just" rtl="0">
              <a:spcBef>
                <a:spcPts val="503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lt-LT" dirty="0"/>
              <a:t>Kai kuriose dalykuose nebuvo patikslinami numatytų atsiskaitymų grafikai.</a:t>
            </a:r>
          </a:p>
          <a:p>
            <a:pPr lvl="0" indent="-457200" algn="just" rtl="0">
              <a:spcBef>
                <a:spcPts val="503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lt-LT" dirty="0"/>
              <a:t>Ne itin aiškiai suformuluotos savarankiškų darbų užduotys, per mažai praktinių pavyzdžių, iliustracijų.</a:t>
            </a:r>
          </a:p>
          <a:p>
            <a:pPr marL="0" lvl="0" indent="0" algn="ctr" rtl="0">
              <a:spcBef>
                <a:spcPts val="503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424948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>
          <a:extLst>
            <a:ext uri="{FF2B5EF4-FFF2-40B4-BE49-F238E27FC236}">
              <a16:creationId xmlns:a16="http://schemas.microsoft.com/office/drawing/2014/main" id="{6DA2CF69-B4C7-FF70-C71D-3999753DF3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1">
            <a:extLst>
              <a:ext uri="{FF2B5EF4-FFF2-40B4-BE49-F238E27FC236}">
                <a16:creationId xmlns:a16="http://schemas.microsoft.com/office/drawing/2014/main" id="{D66906B1-5E7B-6570-8777-3B230FF405D0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0131577" y="7027725"/>
            <a:ext cx="3137100" cy="401700"/>
          </a:xfrm>
          <a:prstGeom prst="rect">
            <a:avLst/>
          </a:prstGeom>
        </p:spPr>
        <p:txBody>
          <a:bodyPr spcFirstLastPara="1" wrap="square" lIns="99550" tIns="49775" rIns="99550" bIns="497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18</a:t>
            </a:fld>
            <a:endParaRPr/>
          </a:p>
        </p:txBody>
      </p:sp>
      <p:sp>
        <p:nvSpPr>
          <p:cNvPr id="78" name="Google Shape;78;p11">
            <a:extLst>
              <a:ext uri="{FF2B5EF4-FFF2-40B4-BE49-F238E27FC236}">
                <a16:creationId xmlns:a16="http://schemas.microsoft.com/office/drawing/2014/main" id="{FBC4E207-76D3-2C54-D281-DDC009B24B9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01425" y="1627589"/>
            <a:ext cx="12098700" cy="1127676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i="1" dirty="0"/>
              <a:t>3. Prašome nurodyti, kas dalyko dėstyme Jums labiausiai patiko?</a:t>
            </a:r>
            <a:endParaRPr i="1" dirty="0"/>
          </a:p>
        </p:txBody>
      </p:sp>
      <p:sp>
        <p:nvSpPr>
          <p:cNvPr id="79" name="Google Shape;79;p11">
            <a:extLst>
              <a:ext uri="{FF2B5EF4-FFF2-40B4-BE49-F238E27FC236}">
                <a16:creationId xmlns:a16="http://schemas.microsoft.com/office/drawing/2014/main" id="{715CC3D2-F2F0-DA0C-B52F-28BEFA97AE4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20525" y="3909250"/>
            <a:ext cx="12127200" cy="3817165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indent="-457200" algn="just">
              <a:buFont typeface="Arial" panose="020B0604020202020204" pitchFamily="34" charset="0"/>
              <a:buChar char="•"/>
            </a:pPr>
            <a:r>
              <a:rPr lang="lt-LT" dirty="0"/>
              <a:t>Įtraukiančios ir interaktyvios paskaitos, praktiniai pavyzdžiai ir situacijų analizės, kūrybiškumo skatinimas mokymo procese;</a:t>
            </a:r>
          </a:p>
          <a:p>
            <a:pPr indent="-457200" algn="just">
              <a:buFont typeface="Arial" panose="020B0604020202020204" pitchFamily="34" charset="0"/>
              <a:buChar char="•"/>
            </a:pPr>
            <a:r>
              <a:rPr lang="lt-LT" dirty="0"/>
              <a:t>Vizualizuotos medžiagos naudojimas paskaitų metu;</a:t>
            </a:r>
          </a:p>
          <a:p>
            <a:pPr lvl="0" indent="-457200" algn="just" rtl="0">
              <a:spcBef>
                <a:spcPts val="503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lt-LT" dirty="0"/>
              <a:t>Dėstytojų dėmesingumas, pozityvumas;</a:t>
            </a:r>
          </a:p>
          <a:p>
            <a:pPr lvl="0" indent="-457200" algn="just" rtl="0">
              <a:spcBef>
                <a:spcPts val="503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lt-LT" dirty="0"/>
              <a:t>Dėstytojų gebėjimas aiškiai, suprantamai ir įdomiai perteikti dalyko medžiagą, gebėjimas „įtraukti“ į paskaitas; </a:t>
            </a:r>
          </a:p>
          <a:p>
            <a:pPr lvl="0" indent="-457200" algn="just" rtl="0">
              <a:spcBef>
                <a:spcPts val="503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lt-LT" dirty="0"/>
              <a:t>Dėstytojų suteikiamas grįžtamasis ryšys apie studento pasiekimus;</a:t>
            </a:r>
          </a:p>
          <a:p>
            <a:pPr lvl="0" indent="-457200" algn="just" rtl="0">
              <a:spcBef>
                <a:spcPts val="503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lt-LT" dirty="0"/>
              <a:t>Dėstytojų profesionalumas ir naujausios informacijos pateikimas (naujovių dėstomame dalyke pristatymas).</a:t>
            </a:r>
          </a:p>
          <a:p>
            <a:pPr lvl="0" indent="-457200" algn="just" rtl="0">
              <a:spcBef>
                <a:spcPts val="503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lt-LT" dirty="0"/>
          </a:p>
          <a:p>
            <a:pPr lvl="0" indent="-457200" algn="just" rtl="0">
              <a:spcBef>
                <a:spcPts val="503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751424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>
          <a:extLst>
            <a:ext uri="{FF2B5EF4-FFF2-40B4-BE49-F238E27FC236}">
              <a16:creationId xmlns:a16="http://schemas.microsoft.com/office/drawing/2014/main" id="{AC79440C-25FE-E923-B83B-6F2061B47D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1">
            <a:extLst>
              <a:ext uri="{FF2B5EF4-FFF2-40B4-BE49-F238E27FC236}">
                <a16:creationId xmlns:a16="http://schemas.microsoft.com/office/drawing/2014/main" id="{D795F440-05D3-CC37-4A46-5079DD33651C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0131577" y="7027725"/>
            <a:ext cx="3137100" cy="401700"/>
          </a:xfrm>
          <a:prstGeom prst="rect">
            <a:avLst/>
          </a:prstGeom>
        </p:spPr>
        <p:txBody>
          <a:bodyPr spcFirstLastPara="1" wrap="square" lIns="99550" tIns="49775" rIns="99550" bIns="497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19</a:t>
            </a:fld>
            <a:endParaRPr/>
          </a:p>
        </p:txBody>
      </p:sp>
      <p:sp>
        <p:nvSpPr>
          <p:cNvPr id="78" name="Google Shape;78;p11">
            <a:extLst>
              <a:ext uri="{FF2B5EF4-FFF2-40B4-BE49-F238E27FC236}">
                <a16:creationId xmlns:a16="http://schemas.microsoft.com/office/drawing/2014/main" id="{1F6A89BF-2131-D586-0FCD-70AC8CDFF51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01425" y="1627589"/>
            <a:ext cx="12098700" cy="1127676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i="1" dirty="0"/>
              <a:t>4. Ar studijų dalyko metu pateikta medžiaga aktuali ir šiuolaikiška? </a:t>
            </a:r>
            <a:endParaRPr i="1" dirty="0"/>
          </a:p>
        </p:txBody>
      </p:sp>
      <p:sp>
        <p:nvSpPr>
          <p:cNvPr id="79" name="Google Shape;79;p11">
            <a:extLst>
              <a:ext uri="{FF2B5EF4-FFF2-40B4-BE49-F238E27FC236}">
                <a16:creationId xmlns:a16="http://schemas.microsoft.com/office/drawing/2014/main" id="{E8BAF99D-11C1-6E44-BC4B-C6A0ADFF52D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2925" y="3411411"/>
            <a:ext cx="12127200" cy="195307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 indent="-457200" algn="just" rtl="0">
              <a:spcBef>
                <a:spcPts val="503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lt-LT" dirty="0"/>
              <a:t>Studijų dalyko metu pateikta medžiaga buvo aktuali ir šiuolaikiška.</a:t>
            </a:r>
          </a:p>
          <a:p>
            <a:pPr lvl="0" indent="-457200" algn="just" rtl="0">
              <a:spcBef>
                <a:spcPts val="503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lt-LT" dirty="0"/>
              <a:t>Dėstytojai integruoja naujausias tendencijas ir praktinius pavyzdžius, kurie padeda geriau suvokti ir pritaikyti medžiagą realiame gyvenime.</a:t>
            </a:r>
          </a:p>
          <a:p>
            <a:pPr lvl="0" indent="-457200" algn="just" rtl="0">
              <a:spcBef>
                <a:spcPts val="503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lt-LT" dirty="0"/>
              <a:t>„Tai buvo išties įkvepiančios ir naudingos paskaitos“.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964542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>
          <a:extLst>
            <a:ext uri="{FF2B5EF4-FFF2-40B4-BE49-F238E27FC236}">
              <a16:creationId xmlns:a16="http://schemas.microsoft.com/office/drawing/2014/main" id="{C3ADE683-7FFF-A3C1-7BEF-6E3736DD8D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1">
            <a:extLst>
              <a:ext uri="{FF2B5EF4-FFF2-40B4-BE49-F238E27FC236}">
                <a16:creationId xmlns:a16="http://schemas.microsoft.com/office/drawing/2014/main" id="{5B20FB05-836D-85B5-8C09-00A086987748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0131577" y="7027725"/>
            <a:ext cx="3137100" cy="401700"/>
          </a:xfrm>
          <a:prstGeom prst="rect">
            <a:avLst/>
          </a:prstGeom>
        </p:spPr>
        <p:txBody>
          <a:bodyPr spcFirstLastPara="1" wrap="square" lIns="99550" tIns="49775" rIns="99550" bIns="497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20</a:t>
            </a:fld>
            <a:endParaRPr/>
          </a:p>
        </p:txBody>
      </p:sp>
      <p:sp>
        <p:nvSpPr>
          <p:cNvPr id="78" name="Google Shape;78;p11">
            <a:extLst>
              <a:ext uri="{FF2B5EF4-FFF2-40B4-BE49-F238E27FC236}">
                <a16:creationId xmlns:a16="http://schemas.microsoft.com/office/drawing/2014/main" id="{BE368E29-08C4-9190-DD31-D6D943D9A43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72919" y="1373589"/>
            <a:ext cx="12098700" cy="56697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i="1" dirty="0"/>
              <a:t>IŠVADOS:</a:t>
            </a:r>
            <a:endParaRPr i="1" dirty="0"/>
          </a:p>
        </p:txBody>
      </p:sp>
      <p:sp>
        <p:nvSpPr>
          <p:cNvPr id="79" name="Google Shape;79;p11">
            <a:extLst>
              <a:ext uri="{FF2B5EF4-FFF2-40B4-BE49-F238E27FC236}">
                <a16:creationId xmlns:a16="http://schemas.microsoft.com/office/drawing/2014/main" id="{6BDEC829-7678-6F10-35E7-318935C7675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49405" y="3371851"/>
            <a:ext cx="12127200" cy="639064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 indent="-457200" algn="just" rtl="0">
              <a:spcBef>
                <a:spcPts val="503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lt-LT" dirty="0"/>
              <a:t>Dėstomų dalykų kokybę studentai vertina teigiamai (palankus vertinimas);</a:t>
            </a:r>
          </a:p>
          <a:p>
            <a:pPr lvl="0" indent="-457200" algn="just" rtl="0">
              <a:spcBef>
                <a:spcPts val="503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lt-LT" dirty="0"/>
              <a:t>Dalyko pradžioje supažindinama su vertinimo ir atsiskaitymo kriterijais ir jų laikomasi viso dėstomo dalyko metu;</a:t>
            </a:r>
          </a:p>
          <a:p>
            <a:pPr lvl="0" indent="-457200" algn="just" rtl="0">
              <a:spcBef>
                <a:spcPts val="503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lt-LT" dirty="0"/>
              <a:t>Teorija iliustruojama praktiniais pavyzdžiais, studentai skatinami kelti probleminius klausimus, diskutuoti;</a:t>
            </a:r>
          </a:p>
          <a:p>
            <a:pPr lvl="0" indent="-457200" algn="just" rtl="0">
              <a:spcBef>
                <a:spcPts val="503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lt-LT" dirty="0"/>
              <a:t>Reikalinga studijų dalyko medžiaga pateikiama </a:t>
            </a:r>
            <a:r>
              <a:rPr lang="lt-LT" dirty="0" err="1"/>
              <a:t>Moodle</a:t>
            </a:r>
            <a:r>
              <a:rPr lang="lt-LT" dirty="0"/>
              <a:t> ir ji yra aktuali;</a:t>
            </a:r>
          </a:p>
          <a:p>
            <a:pPr lvl="0" indent="-457200" algn="just" rtl="0">
              <a:spcBef>
                <a:spcPts val="503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lt-LT" dirty="0"/>
              <a:t>Paskaitų laikas išnaudojamas efektyviai, laikomasi numatyto paskaitų grafiko;</a:t>
            </a:r>
          </a:p>
          <a:p>
            <a:pPr lvl="0" indent="-457200" algn="just" rtl="0">
              <a:spcBef>
                <a:spcPts val="503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lt-LT" dirty="0"/>
              <a:t>Dėstytojai suteikia grįžtamąjį ryšį studentams apie jų pasiekimus, paaiškina apie padarytas klaidas;</a:t>
            </a:r>
          </a:p>
          <a:p>
            <a:pPr lvl="0" indent="-457200" algn="just" rtl="0">
              <a:spcBef>
                <a:spcPts val="503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lt-LT" dirty="0"/>
              <a:t>Netoleruojamas akademinis nesąžiningumas.</a:t>
            </a:r>
          </a:p>
          <a:p>
            <a:pPr lvl="0" indent="-457200" algn="just" rtl="0">
              <a:spcBef>
                <a:spcPts val="503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lt-LT" dirty="0"/>
          </a:p>
          <a:p>
            <a:pPr lvl="0" indent="-457200" algn="just" rtl="0">
              <a:spcBef>
                <a:spcPts val="503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lt-LT" dirty="0"/>
          </a:p>
          <a:p>
            <a:pPr lvl="0" indent="-457200" algn="just" rtl="0">
              <a:spcBef>
                <a:spcPts val="503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lt-LT" dirty="0"/>
          </a:p>
          <a:p>
            <a:pPr lvl="0" indent="-457200" algn="just" rtl="0">
              <a:spcBef>
                <a:spcPts val="503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lt-LT" dirty="0"/>
          </a:p>
          <a:p>
            <a:pPr lvl="0" indent="-457200" algn="just" rtl="0">
              <a:spcBef>
                <a:spcPts val="503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lt-LT" dirty="0"/>
          </a:p>
          <a:p>
            <a:pPr lvl="0" indent="-457200" algn="just" rtl="0">
              <a:spcBef>
                <a:spcPts val="503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148194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>
          <a:extLst>
            <a:ext uri="{FF2B5EF4-FFF2-40B4-BE49-F238E27FC236}">
              <a16:creationId xmlns:a16="http://schemas.microsoft.com/office/drawing/2014/main" id="{EFC44E3E-0DDA-5F83-E661-BEC2559522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1">
            <a:extLst>
              <a:ext uri="{FF2B5EF4-FFF2-40B4-BE49-F238E27FC236}">
                <a16:creationId xmlns:a16="http://schemas.microsoft.com/office/drawing/2014/main" id="{B4BBA293-FF80-8E26-D5CD-AF52B92A39B9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0131577" y="7027725"/>
            <a:ext cx="3137100" cy="401700"/>
          </a:xfrm>
          <a:prstGeom prst="rect">
            <a:avLst/>
          </a:prstGeom>
        </p:spPr>
        <p:txBody>
          <a:bodyPr spcFirstLastPara="1" wrap="square" lIns="99550" tIns="49775" rIns="99550" bIns="497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21</a:t>
            </a:fld>
            <a:endParaRPr/>
          </a:p>
        </p:txBody>
      </p:sp>
      <p:sp>
        <p:nvSpPr>
          <p:cNvPr id="78" name="Google Shape;78;p11">
            <a:extLst>
              <a:ext uri="{FF2B5EF4-FFF2-40B4-BE49-F238E27FC236}">
                <a16:creationId xmlns:a16="http://schemas.microsoft.com/office/drawing/2014/main" id="{4A7DC70B-58E2-E74D-3FDF-BD49B8F196F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01425" y="1627589"/>
            <a:ext cx="12098700" cy="1127676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lt-LT" i="1" dirty="0"/>
              <a:t>Rekomendacijos „Kaip galime dar labiau pagerinti</a:t>
            </a:r>
            <a:br>
              <a:rPr lang="lt-LT" i="1" dirty="0"/>
            </a:br>
            <a:r>
              <a:rPr lang="lt-LT" i="1" dirty="0"/>
              <a:t>studijų kokybę“: </a:t>
            </a:r>
            <a:endParaRPr i="1" dirty="0"/>
          </a:p>
        </p:txBody>
      </p:sp>
      <p:sp>
        <p:nvSpPr>
          <p:cNvPr id="79" name="Google Shape;79;p11">
            <a:extLst>
              <a:ext uri="{FF2B5EF4-FFF2-40B4-BE49-F238E27FC236}">
                <a16:creationId xmlns:a16="http://schemas.microsoft.com/office/drawing/2014/main" id="{E1B79FBF-4AE3-B00A-DEEA-78B2FD253C7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87549" y="4197985"/>
            <a:ext cx="12127200" cy="3817165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 indent="-457200" algn="just" rtl="0">
              <a:spcBef>
                <a:spcPts val="503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lt-LT" b="1" dirty="0"/>
              <a:t>Motyvuoti ir skatinti studentus aktyviai dalyvauti grįžtamojo ryšio apklausose;</a:t>
            </a:r>
          </a:p>
          <a:p>
            <a:pPr lvl="0" indent="-457200" algn="just" rtl="0">
              <a:spcBef>
                <a:spcPts val="503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lt-LT" dirty="0"/>
              <a:t>Paskaitų metu naudoti daugiau įvairių aktyvių mokymų metodų, kurie skatintų studentų įsitraukimą, ugdytų jo gebėjimą kūrybiškai bei efektyviai spręsti problemas, kritiškai mąstyti;</a:t>
            </a:r>
          </a:p>
          <a:p>
            <a:pPr lvl="0" indent="-457200" algn="just" rtl="0">
              <a:spcBef>
                <a:spcPts val="503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lt-LT" dirty="0"/>
              <a:t>Teoriją iliustruoti naujausiais praktiniais pavyzdžiais;</a:t>
            </a:r>
          </a:p>
          <a:p>
            <a:pPr lvl="0" indent="-457200" algn="just" rtl="0">
              <a:spcBef>
                <a:spcPts val="503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lt-LT" dirty="0"/>
              <a:t>Aiškiai suformuluoti studentams skirtų savarankiškų užduočių aprašymus, terminus ir jų laikytis.</a:t>
            </a:r>
          </a:p>
          <a:p>
            <a:pPr lvl="0" indent="-457200" algn="just" rtl="0">
              <a:spcBef>
                <a:spcPts val="503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lt-LT" dirty="0"/>
          </a:p>
          <a:p>
            <a:pPr marL="0" lvl="0" indent="0" algn="just" rtl="0">
              <a:spcBef>
                <a:spcPts val="503"/>
              </a:spcBef>
              <a:spcAft>
                <a:spcPts val="0"/>
              </a:spcAft>
              <a:buNone/>
            </a:pPr>
            <a:endParaRPr lang="lt-LT" dirty="0"/>
          </a:p>
          <a:p>
            <a:pPr marL="0" lvl="0" indent="0" algn="just" rtl="0">
              <a:spcBef>
                <a:spcPts val="503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653735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VVK">
      <a:dk1>
        <a:srgbClr val="465465"/>
      </a:dk1>
      <a:lt1>
        <a:srgbClr val="FFFFFF"/>
      </a:lt1>
      <a:dk2>
        <a:srgbClr val="3A3F4A"/>
      </a:dk2>
      <a:lt2>
        <a:srgbClr val="E3F0ED"/>
      </a:lt2>
      <a:accent1>
        <a:srgbClr val="00A994"/>
      </a:accent1>
      <a:accent2>
        <a:srgbClr val="8B2E5C"/>
      </a:accent2>
      <a:accent3>
        <a:srgbClr val="9BA6B6"/>
      </a:accent3>
      <a:accent4>
        <a:srgbClr val="7BCCC4"/>
      </a:accent4>
      <a:accent5>
        <a:srgbClr val="BA8A99"/>
      </a:accent5>
      <a:accent6>
        <a:srgbClr val="B8C0CD"/>
      </a:accent6>
      <a:hlink>
        <a:srgbClr val="00A994"/>
      </a:hlink>
      <a:folHlink>
        <a:srgbClr val="8B2E5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433</TotalTime>
  <Words>693</Words>
  <Application>Microsoft Office PowerPoint</Application>
  <PresentationFormat>Custom</PresentationFormat>
  <Paragraphs>91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Montserrat SemiBold</vt:lpstr>
      <vt:lpstr>Montserrat</vt:lpstr>
      <vt:lpstr>Calibri</vt:lpstr>
      <vt:lpstr>Arial</vt:lpstr>
      <vt:lpstr>Times New Roman</vt:lpstr>
      <vt:lpstr>Office Theme</vt:lpstr>
      <vt:lpstr>Studentų apklausos apie studijų kokybę rezultatai 2024 – 2025 m. m. rudens semestras </vt:lpstr>
      <vt:lpstr>Apklausos tikslas:</vt:lpstr>
      <vt:lpstr>Apklausos vykdymo ypatumai:</vt:lpstr>
      <vt:lpstr>Apklausos anketos struktūra:</vt:lpstr>
      <vt:lpstr>Klausimyno teiginių vertinimui naudojama 5 balų skalė, kai;</vt:lpstr>
      <vt:lpstr>   </vt:lpstr>
      <vt:lpstr>   </vt:lpstr>
      <vt:lpstr>   </vt:lpstr>
      <vt:lpstr>   </vt:lpstr>
      <vt:lpstr>   </vt:lpstr>
      <vt:lpstr>   </vt:lpstr>
      <vt:lpstr>   </vt:lpstr>
      <vt:lpstr>   </vt:lpstr>
      <vt:lpstr>   </vt:lpstr>
      <vt:lpstr>   </vt:lpstr>
      <vt:lpstr>Respondentams pateiktų atvirų klausimų analizė  1. Ką siūlytumėte tobulinti dalyko aktualumui, kokybei, patrauklumui pagerinti? </vt:lpstr>
      <vt:lpstr>2. Prašome nurodyti, kas dalyko dėstyme Jums labiausiai nepatiko?</vt:lpstr>
      <vt:lpstr>3. Prašome nurodyti, kas dalyko dėstyme Jums labiausiai patiko?</vt:lpstr>
      <vt:lpstr>4. Ar studijų dalyko metu pateikta medžiaga aktuali ir šiuolaikiška? </vt:lpstr>
      <vt:lpstr>IŠVADOS:</vt:lpstr>
      <vt:lpstr>Rekomendacijos „Kaip galime dar labiau pagerinti studijų kokybę“: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User</dc:creator>
  <cp:lastModifiedBy>Regina Kilinskaitė</cp:lastModifiedBy>
  <cp:revision>24</cp:revision>
  <dcterms:modified xsi:type="dcterms:W3CDTF">2026-09-07T11:16:36Z</dcterms:modified>
</cp:coreProperties>
</file>